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590"/>
  </p:normalViewPr>
  <p:slideViewPr>
    <p:cSldViewPr snapToGrid="0" snapToObjects="1">
      <p:cViewPr varScale="1">
        <p:scale>
          <a:sx n="104" d="100"/>
          <a:sy n="104" d="100"/>
        </p:scale>
        <p:origin x="-7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1BF1-1BF0-2D42-A01C-EF5FB790A6FA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67FF-FA8C-6743-A2D1-32F9D981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									           </a:t>
            </a:r>
            <a:r>
              <a:rPr lang="en-US" b="1" dirty="0" smtClean="0">
                <a:solidFill>
                  <a:schemeClr val="accent5"/>
                </a:solidFill>
              </a:rPr>
              <a:t>BOS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Film deposition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</a:t>
            </a:r>
            <a:r>
              <a:rPr lang="en-US" sz="1600" smtClean="0"/>
              <a:t>module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118990"/>
            <a:ext cx="1392384" cy="68347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802462"/>
            <a:ext cx="1392384" cy="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802462"/>
            <a:ext cx="1392384" cy="68347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803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80" idx="0"/>
          </p:cNvCxnSpPr>
          <p:nvPr/>
        </p:nvCxnSpPr>
        <p:spPr>
          <a:xfrm flipH="1">
            <a:off x="6335837" y="5086480"/>
            <a:ext cx="1" cy="1154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451844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834971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7" y="5769951"/>
            <a:ext cx="0" cy="2153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51844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20191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4" y="520191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4" y="598528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98846" y="581740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581297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38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150828" y="78617"/>
            <a:ext cx="4989887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Floor slab production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14478" y="78617"/>
            <a:ext cx="3367773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Mold production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Polystyrene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Plywood </a:t>
            </a:r>
          </a:p>
          <a:p>
            <a:pPr algn="ctr"/>
            <a:r>
              <a:rPr lang="en-US" sz="1600" dirty="0" smtClean="0"/>
              <a:t>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8846" y="4473511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0393" y="448292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99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782501" y="78617"/>
            <a:ext cx="7067935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Thin-shell roof production		   			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911466" y="78617"/>
            <a:ext cx="1670785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</a:t>
            </a:r>
            <a:endParaRPr lang="en-US" dirty="0"/>
          </a:p>
          <a:p>
            <a:pPr algn="ctr"/>
            <a:r>
              <a:rPr lang="en-US" b="1" dirty="0" err="1" smtClean="0">
                <a:solidFill>
                  <a:schemeClr val="accent5"/>
                </a:solidFill>
              </a:rPr>
              <a:t>Falsework</a:t>
            </a:r>
            <a:r>
              <a:rPr lang="en-US" b="1" dirty="0" smtClean="0">
                <a:solidFill>
                  <a:schemeClr val="accent5"/>
                </a:solidFill>
              </a:rPr>
              <a:t> production</a:t>
            </a:r>
          </a:p>
          <a:p>
            <a:pPr algn="ctr"/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Mining limestone/clay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200255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Grinding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Kiln &amp; </a:t>
            </a:r>
            <a:r>
              <a:rPr lang="en-US" sz="1600" dirty="0" err="1" smtClean="0"/>
              <a:t>calcinator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00253" y="241256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Concrete production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89051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890510" y="90703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80765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580765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71020" y="154264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271020" y="907030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961275" y="140403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8961275" y="90009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Polyurethane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CIGS panel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Fibre</a:t>
            </a:r>
            <a:r>
              <a:rPr lang="en-US" sz="1600" dirty="0" smtClean="0"/>
              <a:t>-glass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Falsework</a:t>
            </a:r>
            <a:r>
              <a:rPr lang="en-US" sz="1600" dirty="0" smtClean="0"/>
              <a:t> production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8846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2955328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2955327" y="1475068"/>
            <a:ext cx="1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 flipH="1">
            <a:off x="2955326" y="2227835"/>
            <a:ext cx="1" cy="184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645583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4645583" y="1475068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6335838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8" idx="0"/>
          </p:cNvCxnSpPr>
          <p:nvPr/>
        </p:nvCxnSpPr>
        <p:spPr>
          <a:xfrm>
            <a:off x="6335838" y="1475067"/>
            <a:ext cx="0" cy="184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8026093" y="722301"/>
            <a:ext cx="0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9" idx="0"/>
          </p:cNvCxnSpPr>
          <p:nvPr/>
        </p:nvCxnSpPr>
        <p:spPr>
          <a:xfrm flipH="1">
            <a:off x="8026091" y="1475067"/>
            <a:ext cx="2" cy="184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>
            <a:off x="9716348" y="708440"/>
            <a:ext cx="0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0" idx="0"/>
          </p:cNvCxnSpPr>
          <p:nvPr/>
        </p:nvCxnSpPr>
        <p:spPr>
          <a:xfrm flipH="1">
            <a:off x="9716344" y="1468136"/>
            <a:ext cx="4" cy="191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Production &amp; installing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7" idx="2"/>
            <a:endCxn id="50" idx="0"/>
          </p:cNvCxnSpPr>
          <p:nvPr/>
        </p:nvCxnSpPr>
        <p:spPr>
          <a:xfrm rot="16200000" flipH="1">
            <a:off x="4562455" y="1373474"/>
            <a:ext cx="166255" cy="3380512"/>
          </a:xfrm>
          <a:prstGeom prst="bentConnector3">
            <a:avLst>
              <a:gd name="adj1" fmla="val 351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>
              <a:gd name="adj1" fmla="val 88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>
              <a:gd name="adj1" fmla="val 891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393" y="3819732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Embodied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98844" y="3807373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8844" y="4570490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0391" y="4566058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0391" y="3819730"/>
            <a:ext cx="138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Operational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92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698846" y="6122216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00255" y="907031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Materials production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200255" y="154264"/>
            <a:ext cx="8271162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material extraction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113757" y="78617"/>
            <a:ext cx="1633714" cy="367644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PV Thin-film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04011" y="78617"/>
            <a:ext cx="6810444" cy="369168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						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											           						</a:t>
            </a:r>
            <a:r>
              <a:rPr lang="en-US" b="1" dirty="0" smtClean="0">
                <a:solidFill>
                  <a:schemeClr val="accent5"/>
                </a:solidFill>
              </a:rPr>
              <a:t>Balance of </a:t>
            </a:r>
            <a:r>
              <a:rPr lang="en-US" b="1" dirty="0" smtClean="0">
                <a:solidFill>
                  <a:schemeClr val="accent5"/>
                </a:solidFill>
              </a:rPr>
              <a:t>systems (BOS)</a:t>
            </a:r>
            <a:endParaRPr lang="en-US" b="1" dirty="0" smtClean="0">
              <a:solidFill>
                <a:schemeClr val="accent5"/>
              </a:solidFill>
            </a:endParaRPr>
          </a:p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0254" y="165979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PV module production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90510" y="1659797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Actuator production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580765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sys. production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271018" y="1659796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Steel frame production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8961271" y="1659795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Cantilever </a:t>
            </a:r>
            <a:r>
              <a:rPr lang="en-US" sz="1600" smtClean="0"/>
              <a:t>bracket prod.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2701" y="3807375"/>
            <a:ext cx="990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80765" y="314685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Installation</a:t>
            </a:r>
          </a:p>
        </p:txBody>
      </p:sp>
      <p:cxnSp>
        <p:nvCxnSpPr>
          <p:cNvPr id="54" name="Elbow Connector 53"/>
          <p:cNvCxnSpPr>
            <a:stCxn id="6" idx="2"/>
            <a:endCxn id="50" idx="0"/>
          </p:cNvCxnSpPr>
          <p:nvPr/>
        </p:nvCxnSpPr>
        <p:spPr>
          <a:xfrm rot="16200000" flipH="1">
            <a:off x="4186071" y="997090"/>
            <a:ext cx="919023" cy="338051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50" idx="0"/>
          </p:cNvCxnSpPr>
          <p:nvPr/>
        </p:nvCxnSpPr>
        <p:spPr>
          <a:xfrm rot="16200000" flipH="1">
            <a:off x="5031198" y="1842218"/>
            <a:ext cx="919024" cy="169025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50" idx="0"/>
          </p:cNvCxnSpPr>
          <p:nvPr/>
        </p:nvCxnSpPr>
        <p:spPr>
          <a:xfrm>
            <a:off x="6335838" y="2227832"/>
            <a:ext cx="0" cy="9190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50" idx="0"/>
          </p:cNvCxnSpPr>
          <p:nvPr/>
        </p:nvCxnSpPr>
        <p:spPr>
          <a:xfrm rot="5400000">
            <a:off x="6721453" y="1842219"/>
            <a:ext cx="919025" cy="16902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5" idx="1"/>
          </p:cNvCxnSpPr>
          <p:nvPr/>
        </p:nvCxnSpPr>
        <p:spPr>
          <a:xfrm>
            <a:off x="3710399" y="4271395"/>
            <a:ext cx="1392384" cy="458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3"/>
            <a:endCxn id="65" idx="1"/>
          </p:cNvCxnSpPr>
          <p:nvPr/>
        </p:nvCxnSpPr>
        <p:spPr>
          <a:xfrm flipV="1">
            <a:off x="3710399" y="4275982"/>
            <a:ext cx="1392384" cy="69274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3"/>
            <a:endCxn id="65" idx="1"/>
          </p:cNvCxnSpPr>
          <p:nvPr/>
        </p:nvCxnSpPr>
        <p:spPr>
          <a:xfrm flipV="1">
            <a:off x="3710399" y="4275982"/>
            <a:ext cx="1392384" cy="137621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2"/>
            <a:endCxn id="65" idx="0"/>
          </p:cNvCxnSpPr>
          <p:nvPr/>
        </p:nvCxnSpPr>
        <p:spPr>
          <a:xfrm>
            <a:off x="6335838" y="3714895"/>
            <a:ext cx="0" cy="277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0" idx="0"/>
          </p:cNvCxnSpPr>
          <p:nvPr/>
        </p:nvCxnSpPr>
        <p:spPr>
          <a:xfrm rot="5400000">
            <a:off x="7566578" y="997092"/>
            <a:ext cx="919026" cy="338050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  <a:endCxn id="40" idx="0"/>
          </p:cNvCxnSpPr>
          <p:nvPr/>
        </p:nvCxnSpPr>
        <p:spPr>
          <a:xfrm flipH="1">
            <a:off x="6335834" y="4560000"/>
            <a:ext cx="4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102783" y="3991963"/>
            <a:ext cx="2466109" cy="568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Simulating net energy demand room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200253" y="3987376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Location parameters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0" idx="2"/>
            <a:endCxn id="83" idx="0"/>
          </p:cNvCxnSpPr>
          <p:nvPr/>
        </p:nvCxnSpPr>
        <p:spPr>
          <a:xfrm>
            <a:off x="6335834" y="6064376"/>
            <a:ext cx="0" cy="1841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200253" y="4684704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ASF parameters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200253" y="5368177"/>
            <a:ext cx="1510146" cy="5680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Building parameters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580761" y="5496339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Maintenance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5580761" y="6248528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Disposal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70393" y="6117784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Disposal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0393" y="3819732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70393" y="67446"/>
            <a:ext cx="138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Embodied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4" idx="2"/>
            <a:endCxn id="5" idx="0"/>
          </p:cNvCxnSpPr>
          <p:nvPr/>
        </p:nvCxnSpPr>
        <p:spPr>
          <a:xfrm>
            <a:off x="6335836" y="722301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35832" y="1484304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98379" y="1484299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757907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659439" y="1484298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941471" y="1484297"/>
            <a:ext cx="0" cy="1847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580761" y="4744151"/>
            <a:ext cx="1510146" cy="568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actuation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0" idx="2"/>
            <a:endCxn id="80" idx="0"/>
          </p:cNvCxnSpPr>
          <p:nvPr/>
        </p:nvCxnSpPr>
        <p:spPr>
          <a:xfrm>
            <a:off x="6335834" y="5312188"/>
            <a:ext cx="0" cy="184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0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208</Words>
  <Application>Microsoft Macintosh PowerPoint</Application>
  <PresentationFormat>Custom</PresentationFormat>
  <Paragraphs>186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19</cp:revision>
  <dcterms:created xsi:type="dcterms:W3CDTF">2015-10-21T10:56:14Z</dcterms:created>
  <dcterms:modified xsi:type="dcterms:W3CDTF">2015-11-30T16:24:45Z</dcterms:modified>
</cp:coreProperties>
</file>