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-601.1</c:v>
                </c:pt>
                <c:pt idx="3">
                  <c:v>70.6</c:v>
                </c:pt>
                <c:pt idx="4" formatCode="General">
                  <c:v>310.1</c:v>
                </c:pt>
                <c:pt idx="5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79480019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  <a:endParaRPr lang="en-GB" dirty="0" smtClean="0"/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419</Words>
  <Application>Microsoft Macintosh PowerPoint</Application>
  <PresentationFormat>A4 Paper (210x297 mm)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213</cp:revision>
  <cp:lastPrinted>2015-10-20T13:56:38Z</cp:lastPrinted>
  <dcterms:created xsi:type="dcterms:W3CDTF">2015-08-21T13:20:56Z</dcterms:created>
  <dcterms:modified xsi:type="dcterms:W3CDTF">2015-11-28T14:13:50Z</dcterms:modified>
</cp:coreProperties>
</file>