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736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4" Type="http://schemas.microsoft.com/office/2011/relationships/chartColorStyle" Target="colors16.xml"/><Relationship Id="rId1" Type="http://schemas.openxmlformats.org/officeDocument/2006/relationships/package" Target="../embeddings/Microsoft_Excel_Sheet18.xlsx"/><Relationship Id="rId2" Type="http://schemas.openxmlformats.org/officeDocument/2006/relationships/chartUserShapes" Target="../drawings/drawing1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3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7179480"/>
        <c:axId val="2145853304"/>
      </c:scatterChart>
      <c:valAx>
        <c:axId val="2147179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53304"/>
        <c:crosses val="autoZero"/>
        <c:crossBetween val="midCat"/>
      </c:valAx>
      <c:valAx>
        <c:axId val="214585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17948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3854168"/>
        <c:axId val="2144002936"/>
      </c:barChart>
      <c:catAx>
        <c:axId val="2143854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4002936"/>
        <c:crosses val="autoZero"/>
        <c:auto val="1"/>
        <c:lblAlgn val="ctr"/>
        <c:lblOffset val="100"/>
        <c:noMultiLvlLbl val="0"/>
      </c:catAx>
      <c:valAx>
        <c:axId val="2144002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854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951240"/>
        <c:axId val="-2131956136"/>
      </c:barChart>
      <c:catAx>
        <c:axId val="-2131951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956136"/>
        <c:crosses val="autoZero"/>
        <c:auto val="1"/>
        <c:lblAlgn val="ctr"/>
        <c:lblOffset val="100"/>
        <c:noMultiLvlLbl val="0"/>
      </c:catAx>
      <c:valAx>
        <c:axId val="-2131956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9512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937272"/>
        <c:axId val="2020100184"/>
      </c:barChart>
      <c:catAx>
        <c:axId val="-213893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00184"/>
        <c:crosses val="autoZero"/>
        <c:auto val="1"/>
        <c:lblAlgn val="ctr"/>
        <c:lblOffset val="100"/>
        <c:noMultiLvlLbl val="0"/>
      </c:catAx>
      <c:valAx>
        <c:axId val="202010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937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2685768"/>
        <c:axId val="-2132682088"/>
      </c:lineChart>
      <c:catAx>
        <c:axId val="-213268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682088"/>
        <c:crosses val="autoZero"/>
        <c:auto val="1"/>
        <c:lblAlgn val="ctr"/>
        <c:lblOffset val="100"/>
        <c:noMultiLvlLbl val="0"/>
      </c:catAx>
      <c:valAx>
        <c:axId val="-213268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68576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32827112"/>
        <c:axId val="-2132823336"/>
      </c:barChart>
      <c:catAx>
        <c:axId val="-2132827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823336"/>
        <c:crosses val="autoZero"/>
        <c:auto val="1"/>
        <c:lblAlgn val="ctr"/>
        <c:lblOffset val="100"/>
        <c:noMultiLvlLbl val="0"/>
      </c:catAx>
      <c:valAx>
        <c:axId val="-213282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8271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4740392"/>
        <c:axId val="2144726392"/>
      </c:barChart>
      <c:catAx>
        <c:axId val="2144740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4726392"/>
        <c:crosses val="autoZero"/>
        <c:auto val="1"/>
        <c:lblAlgn val="ctr"/>
        <c:lblOffset val="100"/>
        <c:noMultiLvlLbl val="0"/>
      </c:catAx>
      <c:valAx>
        <c:axId val="2144726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740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0247096"/>
        <c:axId val="2020156984"/>
      </c:barChart>
      <c:catAx>
        <c:axId val="202024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56984"/>
        <c:crosses val="autoZero"/>
        <c:auto val="1"/>
        <c:lblAlgn val="ctr"/>
        <c:lblOffset val="100"/>
        <c:noMultiLvlLbl val="0"/>
      </c:catAx>
      <c:valAx>
        <c:axId val="202015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2470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5362312"/>
        <c:axId val="2145022040"/>
      </c:barChart>
      <c:catAx>
        <c:axId val="2145362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5022040"/>
        <c:crosses val="autoZero"/>
        <c:auto val="1"/>
        <c:lblAlgn val="ctr"/>
        <c:lblOffset val="100"/>
        <c:noMultiLvlLbl val="0"/>
      </c:catAx>
      <c:valAx>
        <c:axId val="214502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3623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07017012590759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CIGS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172.9</c:v>
                </c:pt>
                <c:pt idx="6" formatCode="0.0">
                  <c:v>146.6</c:v>
                </c:pt>
                <c:pt idx="7" formatCode="0.0">
                  <c:v>127.8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3192680"/>
        <c:axId val="2141072920"/>
      </c:barChart>
      <c:catAx>
        <c:axId val="2143192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1072920"/>
        <c:crosses val="autoZero"/>
        <c:auto val="1"/>
        <c:lblAlgn val="ctr"/>
        <c:lblOffset val="100"/>
        <c:noMultiLvlLbl val="0"/>
      </c:catAx>
      <c:valAx>
        <c:axId val="2141072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926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45816280"/>
        <c:axId val="2078382952"/>
      </c:barChart>
      <c:catAx>
        <c:axId val="214581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382952"/>
        <c:crosses val="autoZero"/>
        <c:auto val="1"/>
        <c:lblAlgn val="ctr"/>
        <c:lblOffset val="100"/>
        <c:noMultiLvlLbl val="0"/>
      </c:catAx>
      <c:valAx>
        <c:axId val="207838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162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2563016"/>
        <c:axId val="-2132560104"/>
      </c:barChart>
      <c:catAx>
        <c:axId val="-2132563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2560104"/>
        <c:crosses val="autoZero"/>
        <c:auto val="1"/>
        <c:lblAlgn val="ctr"/>
        <c:lblOffset val="100"/>
        <c:noMultiLvlLbl val="0"/>
      </c:catAx>
      <c:valAx>
        <c:axId val="-213256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56301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0286872"/>
        <c:axId val="-2132411688"/>
      </c:barChart>
      <c:catAx>
        <c:axId val="202028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411688"/>
        <c:crosses val="autoZero"/>
        <c:auto val="1"/>
        <c:lblAlgn val="ctr"/>
        <c:lblOffset val="100"/>
        <c:noMultiLvlLbl val="0"/>
      </c:catAx>
      <c:valAx>
        <c:axId val="-213241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286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3362216"/>
        <c:axId val="-2132944760"/>
      </c:barChart>
      <c:catAx>
        <c:axId val="214336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44760"/>
        <c:crosses val="autoZero"/>
        <c:auto val="1"/>
        <c:lblAlgn val="ctr"/>
        <c:lblOffset val="100"/>
        <c:noMultiLvlLbl val="0"/>
      </c:catAx>
      <c:valAx>
        <c:axId val="-213294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362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4938792"/>
        <c:axId val="2145119032"/>
      </c:barChart>
      <c:catAx>
        <c:axId val="214493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119032"/>
        <c:crosses val="autoZero"/>
        <c:auto val="1"/>
        <c:lblAlgn val="ctr"/>
        <c:lblOffset val="100"/>
        <c:noMultiLvlLbl val="0"/>
      </c:catAx>
      <c:valAx>
        <c:axId val="214511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938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7540104"/>
        <c:axId val="2144415176"/>
      </c:barChart>
      <c:catAx>
        <c:axId val="210754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415176"/>
        <c:crosses val="autoZero"/>
        <c:auto val="1"/>
        <c:lblAlgn val="ctr"/>
        <c:lblOffset val="100"/>
        <c:noMultiLvlLbl val="0"/>
      </c:catAx>
      <c:valAx>
        <c:axId val="214441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540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5517144"/>
        <c:axId val="2079261224"/>
      </c:barChart>
      <c:catAx>
        <c:axId val="214551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261224"/>
        <c:crosses val="autoZero"/>
        <c:auto val="1"/>
        <c:lblAlgn val="ctr"/>
        <c:lblOffset val="100"/>
        <c:noMultiLvlLbl val="0"/>
      </c:catAx>
      <c:valAx>
        <c:axId val="207926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517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89874476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6077</TotalTime>
  <Words>531</Words>
  <Application>Microsoft Macintosh PowerPoint</Application>
  <PresentationFormat>A4 Paper (210x297 mm)</PresentationFormat>
  <Paragraphs>149</Paragraphs>
  <Slides>22</Slides>
  <Notes>22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219</cp:revision>
  <cp:lastPrinted>2015-10-20T13:56:38Z</cp:lastPrinted>
  <dcterms:created xsi:type="dcterms:W3CDTF">2015-08-21T13:20:56Z</dcterms:created>
  <dcterms:modified xsi:type="dcterms:W3CDTF">2015-11-28T16:18:33Z</dcterms:modified>
</cp:coreProperties>
</file>