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696" y="-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7431392"/>
        <c:axId val="2118830768"/>
      </c:scatterChart>
      <c:valAx>
        <c:axId val="-208743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830768"/>
        <c:crosses val="autoZero"/>
        <c:crossBetween val="midCat"/>
      </c:valAx>
      <c:valAx>
        <c:axId val="21188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431392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7471328"/>
        <c:axId val="2117464096"/>
      </c:barChart>
      <c:catAx>
        <c:axId val="2117471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7464096"/>
        <c:crosses val="autoZero"/>
        <c:auto val="1"/>
        <c:lblAlgn val="ctr"/>
        <c:lblOffset val="100"/>
        <c:noMultiLvlLbl val="0"/>
      </c:catAx>
      <c:valAx>
        <c:axId val="211746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713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3695536"/>
        <c:axId val="-2113692112"/>
      </c:barChart>
      <c:catAx>
        <c:axId val="-211369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692112"/>
        <c:crosses val="autoZero"/>
        <c:auto val="1"/>
        <c:lblAlgn val="ctr"/>
        <c:lblOffset val="100"/>
        <c:noMultiLvlLbl val="0"/>
      </c:catAx>
      <c:valAx>
        <c:axId val="-21136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6955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748992"/>
        <c:axId val="2117548272"/>
      </c:barChart>
      <c:catAx>
        <c:axId val="211774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48272"/>
        <c:crosses val="autoZero"/>
        <c:auto val="1"/>
        <c:lblAlgn val="ctr"/>
        <c:lblOffset val="100"/>
        <c:noMultiLvlLbl val="0"/>
      </c:catAx>
      <c:valAx>
        <c:axId val="21175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489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3398368"/>
        <c:axId val="-2113046032"/>
      </c:lineChart>
      <c:catAx>
        <c:axId val="-211339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046032"/>
        <c:crosses val="autoZero"/>
        <c:auto val="1"/>
        <c:lblAlgn val="ctr"/>
        <c:lblOffset val="100"/>
        <c:noMultiLvlLbl val="0"/>
      </c:catAx>
      <c:valAx>
        <c:axId val="-211304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398368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83665760"/>
        <c:axId val="2088723984"/>
      </c:barChart>
      <c:catAx>
        <c:axId val="-208366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723984"/>
        <c:crosses val="autoZero"/>
        <c:auto val="1"/>
        <c:lblAlgn val="ctr"/>
        <c:lblOffset val="100"/>
        <c:noMultiLvlLbl val="0"/>
      </c:catAx>
      <c:valAx>
        <c:axId val="208872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6657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3107568"/>
        <c:axId val="-2113098448"/>
      </c:barChart>
      <c:catAx>
        <c:axId val="-2113107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3098448"/>
        <c:crosses val="autoZero"/>
        <c:auto val="1"/>
        <c:lblAlgn val="ctr"/>
        <c:lblOffset val="100"/>
        <c:noMultiLvlLbl val="0"/>
      </c:catAx>
      <c:valAx>
        <c:axId val="-211309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1075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4211728"/>
        <c:axId val="-2084215360"/>
      </c:barChart>
      <c:catAx>
        <c:axId val="-208421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15360"/>
        <c:crosses val="autoZero"/>
        <c:auto val="1"/>
        <c:lblAlgn val="ctr"/>
        <c:lblOffset val="100"/>
        <c:noMultiLvlLbl val="0"/>
      </c:catAx>
      <c:valAx>
        <c:axId val="-20842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11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0.0</c:formatCode>
                <c:ptCount val="9"/>
                <c:pt idx="2">
                  <c:v>-601.1</c:v>
                </c:pt>
                <c:pt idx="3">
                  <c:v>70.6</c:v>
                </c:pt>
                <c:pt idx="4" formatCode="General">
                  <c:v>310.1</c:v>
                </c:pt>
                <c:pt idx="5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1492880"/>
        <c:axId val="-2082051440"/>
      </c:barChart>
      <c:catAx>
        <c:axId val="-2081492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051440"/>
        <c:crosses val="autoZero"/>
        <c:auto val="1"/>
        <c:lblAlgn val="ctr"/>
        <c:lblOffset val="100"/>
        <c:noMultiLvlLbl val="0"/>
      </c:catAx>
      <c:valAx>
        <c:axId val="-208205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492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393625264694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268666504479543"/>
                  <c:y val="-0.1487463133728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0.00268666504479538"/>
                  <c:y val="-0.07976269791087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8407419509524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268666504479538"/>
                  <c:y val="-0.13053108648880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70755063675211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227.1</c:v>
                </c:pt>
                <c:pt idx="4">
                  <c:v>257.5</c:v>
                </c:pt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2800896"/>
        <c:axId val="-2082805424"/>
      </c:barChart>
      <c:catAx>
        <c:axId val="-2082800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805424"/>
        <c:crosses val="autoZero"/>
        <c:auto val="1"/>
        <c:lblAlgn val="ctr"/>
        <c:lblOffset val="100"/>
        <c:noMultiLvlLbl val="0"/>
      </c:catAx>
      <c:valAx>
        <c:axId val="-208280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8008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2143440"/>
        <c:axId val="2117494832"/>
      </c:barChart>
      <c:catAx>
        <c:axId val="-211214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4832"/>
        <c:crosses val="autoZero"/>
        <c:auto val="1"/>
        <c:lblAlgn val="ctr"/>
        <c:lblOffset val="100"/>
        <c:noMultiLvlLbl val="0"/>
      </c:catAx>
      <c:valAx>
        <c:axId val="211749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1434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2207264"/>
        <c:axId val="-2082210208"/>
      </c:barChart>
      <c:catAx>
        <c:axId val="-2082207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210208"/>
        <c:crosses val="autoZero"/>
        <c:auto val="1"/>
        <c:lblAlgn val="ctr"/>
        <c:lblOffset val="100"/>
        <c:noMultiLvlLbl val="0"/>
      </c:catAx>
      <c:valAx>
        <c:axId val="-208221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20726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7655744"/>
        <c:axId val="-2087652336"/>
      </c:barChart>
      <c:catAx>
        <c:axId val="-208765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652336"/>
        <c:crosses val="autoZero"/>
        <c:auto val="1"/>
        <c:lblAlgn val="ctr"/>
        <c:lblOffset val="100"/>
        <c:noMultiLvlLbl val="0"/>
      </c:catAx>
      <c:valAx>
        <c:axId val="-208765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6557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369888"/>
        <c:axId val="2115304912"/>
      </c:barChart>
      <c:catAx>
        <c:axId val="211536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304912"/>
        <c:crosses val="autoZero"/>
        <c:auto val="1"/>
        <c:lblAlgn val="ctr"/>
        <c:lblOffset val="100"/>
        <c:noMultiLvlLbl val="0"/>
      </c:catAx>
      <c:valAx>
        <c:axId val="211530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3698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3626144"/>
        <c:axId val="-2084305712"/>
      </c:barChart>
      <c:catAx>
        <c:axId val="-208362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05712"/>
        <c:crosses val="autoZero"/>
        <c:auto val="1"/>
        <c:lblAlgn val="ctr"/>
        <c:lblOffset val="100"/>
        <c:noMultiLvlLbl val="0"/>
      </c:catAx>
      <c:valAx>
        <c:axId val="-208430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6261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4358272"/>
        <c:axId val="-2084361792"/>
      </c:barChart>
      <c:catAx>
        <c:axId val="-208435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61792"/>
        <c:crosses val="autoZero"/>
        <c:auto val="1"/>
        <c:lblAlgn val="ctr"/>
        <c:lblOffset val="100"/>
        <c:noMultiLvlLbl val="0"/>
      </c:catAx>
      <c:valAx>
        <c:axId val="-20843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582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4386416"/>
        <c:axId val="-2084390096"/>
      </c:barChart>
      <c:catAx>
        <c:axId val="-208438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90096"/>
        <c:crosses val="autoZero"/>
        <c:auto val="1"/>
        <c:lblAlgn val="ctr"/>
        <c:lblOffset val="100"/>
        <c:noMultiLvlLbl val="0"/>
      </c:catAx>
      <c:valAx>
        <c:axId val="-208439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864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79480019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9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8665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  <a:endParaRPr lang="en-GB" dirty="0" smtClean="0"/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6044</TotalTime>
  <Words>419</Words>
  <Application>Microsoft Macintosh PowerPoint</Application>
  <PresentationFormat>A4 Paper (210x297 mm)</PresentationFormat>
  <Paragraphs>145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213</cp:revision>
  <cp:lastPrinted>2015-10-20T13:56:38Z</cp:lastPrinted>
  <dcterms:created xsi:type="dcterms:W3CDTF">2015-08-21T13:20:56Z</dcterms:created>
  <dcterms:modified xsi:type="dcterms:W3CDTF">2015-11-28T14:14:41Z</dcterms:modified>
</cp:coreProperties>
</file>