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9" r:id="rId19"/>
    <p:sldId id="277" r:id="rId20"/>
    <p:sldId id="268" r:id="rId21"/>
    <p:sldId id="266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7" autoAdjust="0"/>
    <p:restoredTop sz="91705"/>
  </p:normalViewPr>
  <p:slideViewPr>
    <p:cSldViewPr snapToGrid="0" snapToObjects="1">
      <p:cViewPr>
        <p:scale>
          <a:sx n="130" d="100"/>
          <a:sy n="130" d="100"/>
        </p:scale>
        <p:origin x="464" y="39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2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8245440"/>
        <c:axId val="2107027328"/>
      </c:scatterChart>
      <c:valAx>
        <c:axId val="2088245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027328"/>
        <c:crosses val="autoZero"/>
        <c:crossBetween val="midCat"/>
      </c:valAx>
      <c:valAx>
        <c:axId val="210702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245440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99362064"/>
        <c:axId val="-2099358816"/>
      </c:barChart>
      <c:catAx>
        <c:axId val="-20993620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9358816"/>
        <c:crosses val="autoZero"/>
        <c:auto val="1"/>
        <c:lblAlgn val="ctr"/>
        <c:lblOffset val="100"/>
        <c:noMultiLvlLbl val="0"/>
      </c:catAx>
      <c:valAx>
        <c:axId val="-209935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93620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9278880"/>
        <c:axId val="-2099275312"/>
      </c:barChart>
      <c:catAx>
        <c:axId val="-209927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9275312"/>
        <c:crosses val="autoZero"/>
        <c:auto val="1"/>
        <c:lblAlgn val="ctr"/>
        <c:lblOffset val="100"/>
        <c:noMultiLvlLbl val="0"/>
      </c:catAx>
      <c:valAx>
        <c:axId val="-209927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927888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0026336"/>
        <c:axId val="-2100029936"/>
      </c:barChart>
      <c:catAx>
        <c:axId val="-210002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029936"/>
        <c:crosses val="autoZero"/>
        <c:auto val="1"/>
        <c:lblAlgn val="ctr"/>
        <c:lblOffset val="100"/>
        <c:noMultiLvlLbl val="0"/>
      </c:catAx>
      <c:valAx>
        <c:axId val="-210002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0263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03376624"/>
        <c:axId val="-2103373264"/>
      </c:lineChart>
      <c:catAx>
        <c:axId val="-210337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373264"/>
        <c:crosses val="autoZero"/>
        <c:auto val="1"/>
        <c:lblAlgn val="ctr"/>
        <c:lblOffset val="100"/>
        <c:noMultiLvlLbl val="0"/>
      </c:catAx>
      <c:valAx>
        <c:axId val="-210337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376624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00206736"/>
        <c:axId val="-2101490512"/>
      </c:barChart>
      <c:catAx>
        <c:axId val="-210020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490512"/>
        <c:crosses val="autoZero"/>
        <c:auto val="1"/>
        <c:lblAlgn val="ctr"/>
        <c:lblOffset val="100"/>
        <c:noMultiLvlLbl val="0"/>
      </c:catAx>
      <c:valAx>
        <c:axId val="-210149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2067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399855688951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-537.0</c:v>
                </c:pt>
                <c:pt idx="2" formatCode="General">
                  <c:v>277.1</c:v>
                </c:pt>
                <c:pt idx="3" formatCode="General">
                  <c:v>0.0</c:v>
                </c:pt>
                <c:pt idx="4" formatCode="General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134333252239769"/>
                  <c:y val="-0.05292413717011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134333252239779"/>
                  <c:y val="-0.0470418457590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4390445111161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101.5</c:v>
                </c:pt>
                <c:pt idx="6" formatCode="0.0">
                  <c:v>81.9</c:v>
                </c:pt>
                <c:pt idx="7" formatCode="0.0">
                  <c:v>76.2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98916672"/>
        <c:axId val="-2098925344"/>
      </c:barChart>
      <c:catAx>
        <c:axId val="-2098916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8925344"/>
        <c:crosses val="autoZero"/>
        <c:auto val="1"/>
        <c:lblAlgn val="ctr"/>
        <c:lblOffset val="100"/>
        <c:noMultiLvlLbl val="0"/>
      </c:catAx>
      <c:valAx>
        <c:axId val="-209892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89166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6735408"/>
        <c:axId val="2106738896"/>
      </c:barChart>
      <c:catAx>
        <c:axId val="210673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738896"/>
        <c:crosses val="autoZero"/>
        <c:auto val="1"/>
        <c:lblAlgn val="ctr"/>
        <c:lblOffset val="100"/>
        <c:noMultiLvlLbl val="0"/>
      </c:catAx>
      <c:valAx>
        <c:axId val="210673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7354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"/>
                  <c:y val="-0.0538937148046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3"/>
                  <c:y val="-0.0452707204359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399855688951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Sheet1!$C$2:$C$10</c:f>
              <c:numCache>
                <c:formatCode>0.0</c:formatCode>
                <c:ptCount val="9"/>
                <c:pt idx="2">
                  <c:v>-537.0</c:v>
                </c:pt>
                <c:pt idx="3">
                  <c:v>63.1</c:v>
                </c:pt>
                <c:pt idx="4" formatCode="General">
                  <c:v>277.1</c:v>
                </c:pt>
                <c:pt idx="5" formatCode="General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00134333252239769"/>
                  <c:y val="-0.05292413717011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7"/>
              <c:layout>
                <c:manualLayout>
                  <c:x val="-0.00134333252239779"/>
                  <c:y val="-0.0470418457590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0268666504479538"/>
                  <c:y val="-0.04390445111161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6" formatCode="0.0">
                  <c:v>101.5</c:v>
                </c:pt>
                <c:pt idx="7" formatCode="0.0">
                  <c:v>81.9</c:v>
                </c:pt>
                <c:pt idx="8" formatCode="0.0">
                  <c:v>76.2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41890224"/>
        <c:axId val="2141892656"/>
      </c:barChart>
      <c:catAx>
        <c:axId val="21418902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41892656"/>
        <c:crosses val="autoZero"/>
        <c:auto val="1"/>
        <c:lblAlgn val="ctr"/>
        <c:lblOffset val="100"/>
        <c:noMultiLvlLbl val="0"/>
      </c:catAx>
      <c:valAx>
        <c:axId val="214189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18902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01373648"/>
        <c:axId val="-2101368576"/>
      </c:barChart>
      <c:catAx>
        <c:axId val="-210137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368576"/>
        <c:crosses val="autoZero"/>
        <c:auto val="1"/>
        <c:lblAlgn val="ctr"/>
        <c:lblOffset val="100"/>
        <c:noMultiLvlLbl val="0"/>
      </c:catAx>
      <c:valAx>
        <c:axId val="-210136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3736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-792.9</c:v>
                </c:pt>
                <c:pt idx="1">
                  <c:v>-525.7</c:v>
                </c:pt>
                <c:pt idx="2">
                  <c:v>-535.6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63.1</c:v>
                </c:pt>
                <c:pt idx="1">
                  <c:v>-11.3</c:v>
                </c:pt>
                <c:pt idx="2">
                  <c:v>-1.4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25408704"/>
        <c:axId val="-2125141920"/>
      </c:barChart>
      <c:catAx>
        <c:axId val="-2125408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25141920"/>
        <c:crosses val="autoZero"/>
        <c:auto val="1"/>
        <c:lblAlgn val="ctr"/>
        <c:lblOffset val="100"/>
        <c:noMultiLvlLbl val="0"/>
      </c:catAx>
      <c:valAx>
        <c:axId val="-212514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5408704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1083840"/>
        <c:axId val="2141087248"/>
      </c:barChart>
      <c:catAx>
        <c:axId val="214108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1087248"/>
        <c:crosses val="autoZero"/>
        <c:auto val="1"/>
        <c:lblAlgn val="ctr"/>
        <c:lblOffset val="100"/>
        <c:noMultiLvlLbl val="0"/>
      </c:catAx>
      <c:valAx>
        <c:axId val="21410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10838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1164432"/>
        <c:axId val="2141167776"/>
      </c:barChart>
      <c:catAx>
        <c:axId val="214116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1167776"/>
        <c:crosses val="autoZero"/>
        <c:auto val="1"/>
        <c:lblAlgn val="ctr"/>
        <c:lblOffset val="100"/>
        <c:noMultiLvlLbl val="0"/>
      </c:catAx>
      <c:valAx>
        <c:axId val="214116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116443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6041024"/>
        <c:axId val="2146044448"/>
      </c:barChart>
      <c:catAx>
        <c:axId val="214604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044448"/>
        <c:crosses val="autoZero"/>
        <c:auto val="1"/>
        <c:lblAlgn val="ctr"/>
        <c:lblOffset val="100"/>
        <c:noMultiLvlLbl val="0"/>
      </c:catAx>
      <c:valAx>
        <c:axId val="214604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0410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6057952"/>
        <c:axId val="2145948432"/>
      </c:barChart>
      <c:catAx>
        <c:axId val="214605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948432"/>
        <c:crosses val="autoZero"/>
        <c:auto val="1"/>
        <c:lblAlgn val="ctr"/>
        <c:lblOffset val="100"/>
        <c:noMultiLvlLbl val="0"/>
      </c:catAx>
      <c:valAx>
        <c:axId val="214594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0579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46016784"/>
        <c:axId val="2146020144"/>
      </c:barChart>
      <c:catAx>
        <c:axId val="214601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020144"/>
        <c:crosses val="autoZero"/>
        <c:auto val="1"/>
        <c:lblAlgn val="ctr"/>
        <c:lblOffset val="100"/>
        <c:noMultiLvlLbl val="0"/>
      </c:catAx>
      <c:valAx>
        <c:axId val="214602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01678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9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28287329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-537.0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41899411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907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Static ASF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40655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8665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Static ASF (CIGS) ENTSO-E mix excl. 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12483560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5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48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367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310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Static ASF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25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9196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91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40655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9424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mix incl. shading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538" y="4357249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6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48548957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39134882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035527" y="3765841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38723" y="5083718"/>
            <a:ext cx="180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3850" y="5083718"/>
            <a:ext cx="18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9776" y="5083718"/>
            <a:ext cx="180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035527" y="1811128"/>
            <a:ext cx="682243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0419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92797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053852" y="3248107"/>
            <a:ext cx="71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910015" y="3857708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204387" y="3325683"/>
            <a:ext cx="11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456861" y="3871549"/>
            <a:ext cx="5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5875</TotalTime>
  <Words>380</Words>
  <Application>Microsoft Macintosh PowerPoint</Application>
  <PresentationFormat>A4 Paper (210x297 mm)</PresentationFormat>
  <Paragraphs>125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195</cp:revision>
  <cp:lastPrinted>2015-10-20T13:56:38Z</cp:lastPrinted>
  <dcterms:created xsi:type="dcterms:W3CDTF">2015-08-21T13:20:56Z</dcterms:created>
  <dcterms:modified xsi:type="dcterms:W3CDTF">2015-11-26T10:31:43Z</dcterms:modified>
</cp:coreProperties>
</file>