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5" autoAdjust="0"/>
    <p:restoredTop sz="91579"/>
  </p:normalViewPr>
  <p:slideViewPr>
    <p:cSldViewPr snapToGrid="0" snapToObjects="1">
      <p:cViewPr>
        <p:scale>
          <a:sx n="75" d="100"/>
          <a:sy n="75" d="100"/>
        </p:scale>
        <p:origin x="-960" y="-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6064504"/>
        <c:axId val="2113054552"/>
      </c:scatterChart>
      <c:valAx>
        <c:axId val="-2146064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54552"/>
        <c:crosses val="autoZero"/>
        <c:crossBetween val="midCat"/>
      </c:valAx>
      <c:valAx>
        <c:axId val="211305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06450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2072536"/>
        <c:axId val="-2142075736"/>
      </c:barChart>
      <c:catAx>
        <c:axId val="-2142072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42075736"/>
        <c:crosses val="autoZero"/>
        <c:auto val="1"/>
        <c:lblAlgn val="ctr"/>
        <c:lblOffset val="100"/>
        <c:noMultiLvlLbl val="0"/>
      </c:catAx>
      <c:valAx>
        <c:axId val="-214207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72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2156856"/>
        <c:axId val="-2142160600"/>
      </c:barChart>
      <c:catAx>
        <c:axId val="-214215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160600"/>
        <c:crosses val="autoZero"/>
        <c:auto val="1"/>
        <c:lblAlgn val="ctr"/>
        <c:lblOffset val="100"/>
        <c:noMultiLvlLbl val="0"/>
      </c:catAx>
      <c:valAx>
        <c:axId val="-214216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156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1831448"/>
        <c:axId val="2061835080"/>
      </c:barChart>
      <c:catAx>
        <c:axId val="206183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835080"/>
        <c:crosses val="autoZero"/>
        <c:auto val="1"/>
        <c:lblAlgn val="ctr"/>
        <c:lblOffset val="100"/>
        <c:noMultiLvlLbl val="0"/>
      </c:catAx>
      <c:valAx>
        <c:axId val="206183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831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637336"/>
        <c:axId val="2061633544"/>
      </c:lineChart>
      <c:catAx>
        <c:axId val="206163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33544"/>
        <c:crosses val="autoZero"/>
        <c:auto val="1"/>
        <c:lblAlgn val="ctr"/>
        <c:lblOffset val="100"/>
        <c:noMultiLvlLbl val="0"/>
      </c:catAx>
      <c:valAx>
        <c:axId val="206163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3733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1541464"/>
        <c:axId val="2061537592"/>
      </c:barChart>
      <c:catAx>
        <c:axId val="206154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37592"/>
        <c:crosses val="autoZero"/>
        <c:auto val="1"/>
        <c:lblAlgn val="ctr"/>
        <c:lblOffset val="100"/>
        <c:noMultiLvlLbl val="0"/>
      </c:catAx>
      <c:valAx>
        <c:axId val="206153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41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 formatCode="0.0">
                  <c:v>-537.0</c:v>
                </c:pt>
                <c:pt idx="3">
                  <c:v>277.1</c:v>
                </c:pt>
                <c:pt idx="4">
                  <c:v>63.1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427304"/>
        <c:axId val="-2117424184"/>
      </c:barChart>
      <c:catAx>
        <c:axId val="-2117427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7424184"/>
        <c:crosses val="autoZero"/>
        <c:auto val="1"/>
        <c:lblAlgn val="ctr"/>
        <c:lblOffset val="100"/>
        <c:noMultiLvlLbl val="0"/>
      </c:catAx>
      <c:valAx>
        <c:axId val="-211742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427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838904"/>
        <c:axId val="2065842600"/>
      </c:barChart>
      <c:catAx>
        <c:axId val="206583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842600"/>
        <c:crosses val="autoZero"/>
        <c:auto val="1"/>
        <c:lblAlgn val="ctr"/>
        <c:lblOffset val="100"/>
        <c:noMultiLvlLbl val="0"/>
      </c:catAx>
      <c:valAx>
        <c:axId val="206584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838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4420312"/>
        <c:axId val="-2114416664"/>
      </c:barChart>
      <c:catAx>
        <c:axId val="-211442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416664"/>
        <c:crosses val="autoZero"/>
        <c:auto val="1"/>
        <c:lblAlgn val="ctr"/>
        <c:lblOffset val="100"/>
        <c:noMultiLvlLbl val="0"/>
      </c:catAx>
      <c:valAx>
        <c:axId val="-211441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420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8845672"/>
        <c:axId val="-2118842696"/>
      </c:barChart>
      <c:catAx>
        <c:axId val="-2118845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842696"/>
        <c:crosses val="autoZero"/>
        <c:auto val="1"/>
        <c:lblAlgn val="ctr"/>
        <c:lblOffset val="100"/>
        <c:noMultiLvlLbl val="0"/>
      </c:catAx>
      <c:valAx>
        <c:axId val="-211884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84567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900856"/>
        <c:axId val="2065904472"/>
      </c:barChart>
      <c:catAx>
        <c:axId val="206590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904472"/>
        <c:crosses val="autoZero"/>
        <c:auto val="1"/>
        <c:lblAlgn val="ctr"/>
        <c:lblOffset val="100"/>
        <c:noMultiLvlLbl val="0"/>
      </c:catAx>
      <c:valAx>
        <c:axId val="20659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900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311608"/>
        <c:axId val="-2143307944"/>
      </c:barChart>
      <c:catAx>
        <c:axId val="-214331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307944"/>
        <c:crosses val="autoZero"/>
        <c:auto val="1"/>
        <c:lblAlgn val="ctr"/>
        <c:lblOffset val="100"/>
        <c:noMultiLvlLbl val="0"/>
      </c:catAx>
      <c:valAx>
        <c:axId val="-214330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3116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008488"/>
        <c:axId val="-2144012200"/>
      </c:barChart>
      <c:catAx>
        <c:axId val="-214400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12200"/>
        <c:crosses val="autoZero"/>
        <c:auto val="1"/>
        <c:lblAlgn val="ctr"/>
        <c:lblOffset val="100"/>
        <c:noMultiLvlLbl val="0"/>
      </c:catAx>
      <c:valAx>
        <c:axId val="-214401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084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001448"/>
        <c:axId val="-2141329624"/>
      </c:barChart>
      <c:catAx>
        <c:axId val="211300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29624"/>
        <c:crosses val="autoZero"/>
        <c:auto val="1"/>
        <c:lblAlgn val="ctr"/>
        <c:lblOffset val="100"/>
        <c:noMultiLvlLbl val="0"/>
      </c:catAx>
      <c:valAx>
        <c:axId val="-214132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01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41878168"/>
        <c:axId val="-2141874680"/>
      </c:barChart>
      <c:catAx>
        <c:axId val="-2141878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74680"/>
        <c:crosses val="autoZero"/>
        <c:auto val="1"/>
        <c:lblAlgn val="ctr"/>
        <c:lblOffset val="100"/>
        <c:noMultiLvlLbl val="0"/>
      </c:catAx>
      <c:valAx>
        <c:axId val="-214187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78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20/11/15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52837245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6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730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90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516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1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730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033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5855</TotalTime>
  <Words>369</Words>
  <Application>Microsoft Macintosh PowerPoint</Application>
  <PresentationFormat>A4 Paper (210x297 mm)</PresentationFormat>
  <Paragraphs>105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187</cp:revision>
  <cp:lastPrinted>2015-10-20T13:56:38Z</cp:lastPrinted>
  <dcterms:created xsi:type="dcterms:W3CDTF">2015-08-21T13:20:56Z</dcterms:created>
  <dcterms:modified xsi:type="dcterms:W3CDTF">2015-11-20T00:53:41Z</dcterms:modified>
</cp:coreProperties>
</file>