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ppt/charts/chart2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81" r:id="rId23"/>
    <p:sldId id="266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144" y="-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5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6101744"/>
        <c:axId val="-2118882464"/>
      </c:scatterChart>
      <c:valAx>
        <c:axId val="-207610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882464"/>
        <c:crosses val="autoZero"/>
        <c:crossBetween val="midCat"/>
      </c:valAx>
      <c:valAx>
        <c:axId val="-211888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10174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2928352"/>
        <c:axId val="-2072762144"/>
      </c:barChart>
      <c:catAx>
        <c:axId val="-2072928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2762144"/>
        <c:crosses val="autoZero"/>
        <c:auto val="1"/>
        <c:lblAlgn val="ctr"/>
        <c:lblOffset val="100"/>
        <c:noMultiLvlLbl val="0"/>
      </c:catAx>
      <c:valAx>
        <c:axId val="-207276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2928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5751008"/>
        <c:axId val="2124661552"/>
      </c:barChart>
      <c:catAx>
        <c:axId val="212575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661552"/>
        <c:crosses val="autoZero"/>
        <c:auto val="1"/>
        <c:lblAlgn val="ctr"/>
        <c:lblOffset val="100"/>
        <c:noMultiLvlLbl val="0"/>
      </c:catAx>
      <c:valAx>
        <c:axId val="212466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7510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073728"/>
        <c:axId val="2130675824"/>
      </c:barChart>
      <c:catAx>
        <c:axId val="213007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675824"/>
        <c:crosses val="autoZero"/>
        <c:auto val="1"/>
        <c:lblAlgn val="ctr"/>
        <c:lblOffset val="100"/>
        <c:noMultiLvlLbl val="0"/>
      </c:catAx>
      <c:valAx>
        <c:axId val="213067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073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8292576"/>
        <c:axId val="-2068289072"/>
      </c:lineChart>
      <c:catAx>
        <c:axId val="-206829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289072"/>
        <c:crosses val="autoZero"/>
        <c:auto val="1"/>
        <c:lblAlgn val="ctr"/>
        <c:lblOffset val="100"/>
        <c:noMultiLvlLbl val="0"/>
      </c:catAx>
      <c:valAx>
        <c:axId val="-206828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29257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68194032"/>
        <c:axId val="-2068920304"/>
      </c:barChart>
      <c:catAx>
        <c:axId val="-206819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920304"/>
        <c:crosses val="autoZero"/>
        <c:auto val="1"/>
        <c:lblAlgn val="ctr"/>
        <c:lblOffset val="100"/>
        <c:noMultiLvlLbl val="0"/>
      </c:catAx>
      <c:valAx>
        <c:axId val="-20689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1940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1866016"/>
        <c:axId val="-2071894384"/>
      </c:barChart>
      <c:catAx>
        <c:axId val="-2071866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1894384"/>
        <c:crosses val="autoZero"/>
        <c:auto val="1"/>
        <c:lblAlgn val="ctr"/>
        <c:lblOffset val="100"/>
        <c:noMultiLvlLbl val="0"/>
      </c:catAx>
      <c:valAx>
        <c:axId val="-207189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8660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361040"/>
        <c:axId val="2126207280"/>
      </c:barChart>
      <c:catAx>
        <c:axId val="213036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207280"/>
        <c:crosses val="autoZero"/>
        <c:auto val="1"/>
        <c:lblAlgn val="ctr"/>
        <c:lblOffset val="100"/>
        <c:noMultiLvlLbl val="0"/>
      </c:catAx>
      <c:valAx>
        <c:axId val="212620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3610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0368960"/>
        <c:axId val="-2070365920"/>
      </c:barChart>
      <c:catAx>
        <c:axId val="-2070368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0365920"/>
        <c:crosses val="autoZero"/>
        <c:auto val="1"/>
        <c:lblAlgn val="ctr"/>
        <c:lblOffset val="100"/>
        <c:noMultiLvlLbl val="0"/>
      </c:catAx>
      <c:valAx>
        <c:axId val="-207036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3689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69323776"/>
        <c:axId val="-2071483408"/>
      </c:barChart>
      <c:catAx>
        <c:axId val="-2069323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1483408"/>
        <c:crosses val="autoZero"/>
        <c:auto val="1"/>
        <c:lblAlgn val="ctr"/>
        <c:lblOffset val="100"/>
        <c:noMultiLvlLbl val="0"/>
      </c:catAx>
      <c:valAx>
        <c:axId val="-207148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3237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7430352"/>
        <c:axId val="-2079819728"/>
      </c:barChart>
      <c:catAx>
        <c:axId val="-211743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819728"/>
        <c:crosses val="autoZero"/>
        <c:auto val="1"/>
        <c:lblAlgn val="ctr"/>
        <c:lblOffset val="100"/>
        <c:noMultiLvlLbl val="0"/>
      </c:catAx>
      <c:valAx>
        <c:axId val="-207981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430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69572528"/>
        <c:axId val="-2069575472"/>
      </c:barChart>
      <c:catAx>
        <c:axId val="-2069572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9575472"/>
        <c:crosses val="autoZero"/>
        <c:auto val="1"/>
        <c:lblAlgn val="ctr"/>
        <c:lblOffset val="100"/>
        <c:noMultiLvlLbl val="0"/>
      </c:catAx>
      <c:valAx>
        <c:axId val="-206957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57252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69092208"/>
        <c:axId val="-2069086032"/>
      </c:barChart>
      <c:catAx>
        <c:axId val="-2069092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9086032"/>
        <c:crosses val="autoZero"/>
        <c:auto val="1"/>
        <c:lblAlgn val="ctr"/>
        <c:lblOffset val="100"/>
        <c:noMultiLvlLbl val="0"/>
      </c:catAx>
      <c:valAx>
        <c:axId val="-2069086032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092208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620803967685857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0228784"/>
        <c:axId val="2130021744"/>
      </c:barChart>
      <c:catAx>
        <c:axId val="2130228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0021744"/>
        <c:crosses val="autoZero"/>
        <c:auto val="1"/>
        <c:lblAlgn val="ctr"/>
        <c:lblOffset val="100"/>
        <c:noMultiLvlLbl val="0"/>
      </c:catAx>
      <c:valAx>
        <c:axId val="213002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2878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1694688"/>
        <c:axId val="-2071642432"/>
      </c:barChart>
      <c:catAx>
        <c:axId val="-207169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642432"/>
        <c:crosses val="autoZero"/>
        <c:auto val="1"/>
        <c:lblAlgn val="ctr"/>
        <c:lblOffset val="100"/>
        <c:noMultiLvlLbl val="0"/>
      </c:catAx>
      <c:valAx>
        <c:axId val="-207164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6946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2634720"/>
        <c:axId val="-2072229376"/>
      </c:barChart>
      <c:catAx>
        <c:axId val="-207263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2229376"/>
        <c:crosses val="autoZero"/>
        <c:auto val="1"/>
        <c:lblAlgn val="ctr"/>
        <c:lblOffset val="100"/>
        <c:noMultiLvlLbl val="0"/>
      </c:catAx>
      <c:valAx>
        <c:axId val="-20722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26347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1731472"/>
        <c:axId val="-2073468736"/>
      </c:barChart>
      <c:catAx>
        <c:axId val="-212173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468736"/>
        <c:crosses val="autoZero"/>
        <c:auto val="1"/>
        <c:lblAlgn val="ctr"/>
        <c:lblOffset val="100"/>
        <c:noMultiLvlLbl val="0"/>
      </c:catAx>
      <c:valAx>
        <c:axId val="-207346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17314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5301088"/>
        <c:axId val="2125474992"/>
      </c:barChart>
      <c:catAx>
        <c:axId val="212530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474992"/>
        <c:crosses val="autoZero"/>
        <c:auto val="1"/>
        <c:lblAlgn val="ctr"/>
        <c:lblOffset val="100"/>
        <c:noMultiLvlLbl val="0"/>
      </c:catAx>
      <c:valAx>
        <c:axId val="212547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301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7909152"/>
        <c:axId val="-2139411136"/>
      </c:barChart>
      <c:catAx>
        <c:axId val="-211790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411136"/>
        <c:crosses val="autoZero"/>
        <c:auto val="1"/>
        <c:lblAlgn val="ctr"/>
        <c:lblOffset val="100"/>
        <c:noMultiLvlLbl val="0"/>
      </c:catAx>
      <c:valAx>
        <c:axId val="-213941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9091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4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614129087"/>
              </p:ext>
            </p:extLst>
          </p:nvPr>
        </p:nvGraphicFramePr>
        <p:xfrm>
          <a:off x="4419600" y="919284"/>
          <a:ext cx="53265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17190252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593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12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63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97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611281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905269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874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9374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1934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6103</TotalTime>
  <Words>441</Words>
  <Application>Microsoft Macintosh PowerPoint</Application>
  <PresentationFormat>A4 Paper (210x297 mm)</PresentationFormat>
  <Paragraphs>141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223</cp:revision>
  <cp:lastPrinted>2015-10-20T13:56:38Z</cp:lastPrinted>
  <dcterms:created xsi:type="dcterms:W3CDTF">2015-08-21T13:20:56Z</dcterms:created>
  <dcterms:modified xsi:type="dcterms:W3CDTF">2015-11-30T11:01:24Z</dcterms:modified>
</cp:coreProperties>
</file>