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notesSlides/notesSlide20.xml" ContentType="application/vnd.openxmlformats-officedocument.presentationml.notesSlide+xml"/>
  <Override PartName="/ppt/charts/chart22.xml" ContentType="application/vnd.openxmlformats-officedocument.drawingml.chart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  <Override PartName="/ppt/charts/style7.xml" ContentType="application/vnd.ms-office.chartstyle+xml"/>
  <Override PartName="/ppt/charts/colors7.xml" ContentType="application/vnd.ms-office.chartcolorstyle+xml"/>
  <Override PartName="/ppt/charts/style8.xml" ContentType="application/vnd.ms-office.chartstyle+xml"/>
  <Override PartName="/ppt/charts/colors8.xml" ContentType="application/vnd.ms-office.chartcolorstyle+xml"/>
  <Override PartName="/ppt/charts/style9.xml" ContentType="application/vnd.ms-office.chartstyle+xml"/>
  <Override PartName="/ppt/charts/colors9.xml" ContentType="application/vnd.ms-office.chartcolorstyle+xml"/>
  <Override PartName="/ppt/charts/style10.xml" ContentType="application/vnd.ms-office.chartstyle+xml"/>
  <Override PartName="/ppt/charts/colors10.xml" ContentType="application/vnd.ms-office.chartcolorstyle+xml"/>
  <Override PartName="/ppt/charts/style11.xml" ContentType="application/vnd.ms-office.chartstyle+xml"/>
  <Override PartName="/ppt/charts/colors11.xml" ContentType="application/vnd.ms-office.chartcolorstyle+xml"/>
  <Override PartName="/ppt/charts/style12.xml" ContentType="application/vnd.ms-office.chartstyle+xml"/>
  <Override PartName="/ppt/charts/colors12.xml" ContentType="application/vnd.ms-office.chartcolorstyle+xml"/>
  <Override PartName="/ppt/charts/style13.xml" ContentType="application/vnd.ms-office.chartstyle+xml"/>
  <Override PartName="/ppt/charts/colors13.xml" ContentType="application/vnd.ms-office.chartcolorstyle+xml"/>
  <Override PartName="/ppt/charts/style14.xml" ContentType="application/vnd.ms-office.chartstyle+xml"/>
  <Override PartName="/ppt/charts/colors14.xml" ContentType="application/vnd.ms-office.chartcolorstyle+xml"/>
  <Override PartName="/ppt/charts/style15.xml" ContentType="application/vnd.ms-office.chartstyle+xml"/>
  <Override PartName="/ppt/charts/colors15.xml" ContentType="application/vnd.ms-office.chartcolorstyle+xml"/>
  <Override PartName="/ppt/charts/style16.xml" ContentType="application/vnd.ms-office.chartstyle+xml"/>
  <Override PartName="/ppt/charts/colors16.xml" ContentType="application/vnd.ms-office.chartcolorstyle+xml"/>
  <Override PartName="/ppt/charts/style17.xml" ContentType="application/vnd.ms-office.chartstyle+xml"/>
  <Override PartName="/ppt/charts/colors17.xml" ContentType="application/vnd.ms-office.chartcolorstyle+xml"/>
  <Override PartName="/ppt/charts/style18.xml" ContentType="application/vnd.ms-office.chartstyle+xml"/>
  <Override PartName="/ppt/charts/colors18.xml" ContentType="application/vnd.ms-office.chartcolorstyle+xml"/>
  <Override PartName="/ppt/charts/style19.xml" ContentType="application/vnd.ms-office.chartstyle+xml"/>
  <Override PartName="/ppt/charts/colors19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7" r:id="rId19"/>
    <p:sldId id="268" r:id="rId20"/>
    <p:sldId id="275" r:id="rId21"/>
    <p:sldId id="266" r:id="rId2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0" autoAdjust="0"/>
    <p:restoredTop sz="91325"/>
  </p:normalViewPr>
  <p:slideViewPr>
    <p:cSldViewPr snapToGrid="0" snapToObjects="1">
      <p:cViewPr>
        <p:scale>
          <a:sx n="100" d="100"/>
          <a:sy n="100" d="100"/>
        </p:scale>
        <p:origin x="-1280" y="-1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Relationship Id="rId2" Type="http://schemas.microsoft.com/office/2011/relationships/chartStyle" Target="style10.xml"/><Relationship Id="rId3" Type="http://schemas.microsoft.com/office/2011/relationships/chartColorStyle" Target="colors10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1.xlsx"/><Relationship Id="rId2" Type="http://schemas.microsoft.com/office/2011/relationships/chartStyle" Target="style11.xml"/><Relationship Id="rId3" Type="http://schemas.microsoft.com/office/2011/relationships/chartColorStyle" Target="colors11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2.xlsx"/><Relationship Id="rId2" Type="http://schemas.microsoft.com/office/2011/relationships/chartStyle" Target="style12.xml"/><Relationship Id="rId3" Type="http://schemas.microsoft.com/office/2011/relationships/chartColorStyle" Target="colors12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3.xlsx"/><Relationship Id="rId2" Type="http://schemas.microsoft.com/office/2011/relationships/chartStyle" Target="style13.xml"/><Relationship Id="rId3" Type="http://schemas.microsoft.com/office/2011/relationships/chartColorStyle" Target="colors13.xm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4.xlsx"/><Relationship Id="rId2" Type="http://schemas.microsoft.com/office/2011/relationships/chartStyle" Target="style14.xml"/><Relationship Id="rId3" Type="http://schemas.microsoft.com/office/2011/relationships/chartColorStyle" Target="colors14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6.xlsx"/><Relationship Id="rId2" Type="http://schemas.microsoft.com/office/2011/relationships/chartStyle" Target="style15.xml"/><Relationship Id="rId3" Type="http://schemas.microsoft.com/office/2011/relationships/chartColorStyle" Target="colors15.xm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"1.0" encoding="UTF-8" standalone="yes"?>
<Relationships xmlns="http://schemas.openxmlformats.org/package/2006/relationships"><Relationship Id="rId3" Type="http://schemas.microsoft.com/office/2011/relationships/chartStyle" Target="style16.xml"/><Relationship Id="rId4" Type="http://schemas.microsoft.com/office/2011/relationships/chartColorStyle" Target="colors16.xml"/><Relationship Id="rId1" Type="http://schemas.openxmlformats.org/officeDocument/2006/relationships/package" Target="../embeddings/Microsoft_Excel_Sheet18.xlsx"/><Relationship Id="rId2" Type="http://schemas.openxmlformats.org/officeDocument/2006/relationships/chartUserShapes" Target="../drawings/drawing1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9.xlsx"/><Relationship Id="rId2" Type="http://schemas.microsoft.com/office/2011/relationships/chartStyle" Target="style17.xml"/><Relationship Id="rId3" Type="http://schemas.microsoft.com/office/2011/relationships/chartColorStyle" Target="colors17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1.xlsx"/><Relationship Id="rId2" Type="http://schemas.microsoft.com/office/2011/relationships/chartStyle" Target="style18.xml"/><Relationship Id="rId3" Type="http://schemas.microsoft.com/office/2011/relationships/chartColorStyle" Target="colors18.xm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2.xlsx"/><Relationship Id="rId2" Type="http://schemas.microsoft.com/office/2011/relationships/chartStyle" Target="style19.xml"/><Relationship Id="rId3" Type="http://schemas.microsoft.com/office/2011/relationships/chartColorStyle" Target="colors19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Relationship Id="rId2" Type="http://schemas.microsoft.com/office/2011/relationships/chartStyle" Target="style5.xml"/><Relationship Id="rId3" Type="http://schemas.microsoft.com/office/2011/relationships/chartColorStyle" Target="colors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Relationship Id="rId2" Type="http://schemas.microsoft.com/office/2011/relationships/chartStyle" Target="style6.xml"/><Relationship Id="rId3" Type="http://schemas.microsoft.com/office/2011/relationships/chartColorStyle" Target="colors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Relationship Id="rId2" Type="http://schemas.microsoft.com/office/2011/relationships/chartStyle" Target="style7.xml"/><Relationship Id="rId3" Type="http://schemas.microsoft.com/office/2011/relationships/chartColorStyle" Target="colors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Relationship Id="rId2" Type="http://schemas.microsoft.com/office/2011/relationships/chartStyle" Target="style8.xml"/><Relationship Id="rId3" Type="http://schemas.microsoft.com/office/2011/relationships/chartColorStyle" Target="colors8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Relationship Id="rId2" Type="http://schemas.microsoft.com/office/2011/relationships/chartStyle" Target="style9.xml"/><Relationship Id="rId3" Type="http://schemas.microsoft.com/office/2011/relationships/chartColorStyle" Target="colors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1149816"/>
        <c:axId val="2031091768"/>
      </c:scatterChart>
      <c:valAx>
        <c:axId val="2031149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1091768"/>
        <c:crosses val="autoZero"/>
        <c:crossBetween val="midCat"/>
      </c:valAx>
      <c:valAx>
        <c:axId val="2031091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1149816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2676.5</c:v>
                </c:pt>
                <c:pt idx="2">
                  <c:v>-4324.1</c:v>
                </c:pt>
                <c:pt idx="3">
                  <c:v>-4167.02</c:v>
                </c:pt>
                <c:pt idx="4">
                  <c:v>-4090.02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72410094923293"/>
                  <c:y val="-0.15739854494133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2676.5</c:v>
                </c:pt>
                <c:pt idx="1">
                  <c:v>0.0</c:v>
                </c:pt>
                <c:pt idx="2">
                  <c:v>-80.4</c:v>
                </c:pt>
                <c:pt idx="3">
                  <c:v>-157.08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-4404.5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.0"/>
                  <c:y val="-0.23281868105906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-4090.02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0737224"/>
        <c:axId val="-2130734040"/>
      </c:barChart>
      <c:catAx>
        <c:axId val="-21307372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30734040"/>
        <c:crosses val="autoZero"/>
        <c:auto val="1"/>
        <c:lblAlgn val="ctr"/>
        <c:lblOffset val="100"/>
        <c:noMultiLvlLbl val="0"/>
      </c:catAx>
      <c:valAx>
        <c:axId val="-2130734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073722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1406232"/>
        <c:axId val="-2131409976"/>
      </c:barChart>
      <c:catAx>
        <c:axId val="-2131406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1409976"/>
        <c:crosses val="autoZero"/>
        <c:auto val="1"/>
        <c:lblAlgn val="ctr"/>
        <c:lblOffset val="100"/>
        <c:noMultiLvlLbl val="0"/>
      </c:catAx>
      <c:valAx>
        <c:axId val="-2131409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140623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5959400"/>
        <c:axId val="2145962952"/>
      </c:barChart>
      <c:catAx>
        <c:axId val="2145959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962952"/>
        <c:crosses val="autoZero"/>
        <c:auto val="1"/>
        <c:lblAlgn val="ctr"/>
        <c:lblOffset val="100"/>
        <c:noMultiLvlLbl val="0"/>
      </c:catAx>
      <c:valAx>
        <c:axId val="2145962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95940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-9.739999999999998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3634536"/>
        <c:axId val="-2133630856"/>
      </c:lineChart>
      <c:catAx>
        <c:axId val="-2133634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3630856"/>
        <c:crosses val="autoZero"/>
        <c:auto val="1"/>
        <c:lblAlgn val="ctr"/>
        <c:lblOffset val="100"/>
        <c:noMultiLvlLbl val="0"/>
      </c:catAx>
      <c:valAx>
        <c:axId val="-2133630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3634536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07657768"/>
        <c:axId val="2107649368"/>
      </c:barChart>
      <c:catAx>
        <c:axId val="2107657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649368"/>
        <c:crosses val="autoZero"/>
        <c:auto val="1"/>
        <c:lblAlgn val="ctr"/>
        <c:lblOffset val="100"/>
        <c:noMultiLvlLbl val="0"/>
      </c:catAx>
      <c:valAx>
        <c:axId val="2107649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65776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Laminate/panel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Sheet1!$A$2:$A$7</c:f>
              <c:strCache>
                <c:ptCount val="6"/>
                <c:pt idx="0">
                  <c:v>UCTE</c:v>
                </c:pt>
                <c:pt idx="1">
                  <c:v>ASF (CIGS) incl. shading benefits</c:v>
                </c:pt>
                <c:pt idx="2">
                  <c:v>CIGS (thin)</c:v>
                </c:pt>
                <c:pt idx="3">
                  <c:v>mono-Si</c:v>
                </c:pt>
                <c:pt idx="4">
                  <c:v>poly-Si</c:v>
                </c:pt>
                <c:pt idx="5">
                  <c:v>CdTe (thin)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1">
                  <c:v>107.9</c:v>
                </c:pt>
                <c:pt idx="2">
                  <c:v>59.2</c:v>
                </c:pt>
                <c:pt idx="3">
                  <c:v>114.9</c:v>
                </c:pt>
                <c:pt idx="4">
                  <c:v>107.7</c:v>
                </c:pt>
                <c:pt idx="5">
                  <c:v>53.4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5.69781804337156E-8"/>
                  <c:y val="-0.043568030153424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tr-TR" dirty="0" smtClean="0"/>
                      <a:t>126.8</a:t>
                    </a:r>
                    <a:endParaRPr lang="tr-TR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48164339658785"/>
                      <c:h val="0.0502571205844385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-0.00144724578301638"/>
                  <c:y val="-0.0281911436220716"/>
                </c:manualLayout>
              </c:layout>
              <c:tx>
                <c:rich>
                  <a:bodyPr/>
                  <a:lstStyle/>
                  <a:p>
                    <a:r>
                      <a:rPr lang="nb-NO" dirty="0" smtClean="0"/>
                      <a:t>65.3</a:t>
                    </a:r>
                    <a:endParaRPr lang="nb-NO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.0"/>
                  <c:y val="-0.0384424685755522"/>
                </c:manualLayout>
              </c:layout>
              <c:tx>
                <c:rich>
                  <a:bodyPr/>
                  <a:lstStyle/>
                  <a:p>
                    <a:r>
                      <a:rPr lang="nb-NO" dirty="0" smtClean="0"/>
                      <a:t>140.9</a:t>
                    </a:r>
                    <a:endParaRPr lang="nb-NO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"/>
                  <c:y val="-0.0435681310522925"/>
                </c:manualLayout>
              </c:layout>
              <c:tx>
                <c:rich>
                  <a:bodyPr/>
                  <a:lstStyle/>
                  <a:p>
                    <a:r>
                      <a:rPr lang="hr-HR" dirty="0" smtClean="0"/>
                      <a:t>138.3</a:t>
                    </a:r>
                    <a:endParaRPr lang="hr-H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.0"/>
                  <c:y val="-0.0281911436220716"/>
                </c:manualLayout>
              </c:layout>
              <c:tx>
                <c:rich>
                  <a:bodyPr/>
                  <a:lstStyle/>
                  <a:p>
                    <a:r>
                      <a:rPr lang="hr-HR" dirty="0" smtClean="0"/>
                      <a:t>62.0</a:t>
                    </a:r>
                    <a:endParaRPr lang="hr-H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UCTE</c:v>
                </c:pt>
                <c:pt idx="1">
                  <c:v>ASF (CIGS) incl. shading benefits</c:v>
                </c:pt>
                <c:pt idx="2">
                  <c:v>CIGS (thin)</c:v>
                </c:pt>
                <c:pt idx="3">
                  <c:v>mono-Si</c:v>
                </c:pt>
                <c:pt idx="4">
                  <c:v>poly-Si</c:v>
                </c:pt>
                <c:pt idx="5">
                  <c:v>CdTe (thin)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1">
                  <c:v>18.9</c:v>
                </c:pt>
                <c:pt idx="2">
                  <c:v>6.1</c:v>
                </c:pt>
                <c:pt idx="3">
                  <c:v>26.0</c:v>
                </c:pt>
                <c:pt idx="4">
                  <c:v>30.6</c:v>
                </c:pt>
                <c:pt idx="5">
                  <c:v>8.6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UCTE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0"/>
              <c:layout>
                <c:manualLayout>
                  <c:x val="-0.00289449156603275"/>
                  <c:y val="-0.37673619204041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UCTE</c:v>
                </c:pt>
                <c:pt idx="1">
                  <c:v>ASF (CIGS) incl. shading benefits</c:v>
                </c:pt>
                <c:pt idx="2">
                  <c:v>CIGS (thin)</c:v>
                </c:pt>
                <c:pt idx="3">
                  <c:v>mono-Si</c:v>
                </c:pt>
                <c:pt idx="4">
                  <c:v>poly-Si</c:v>
                </c:pt>
                <c:pt idx="5">
                  <c:v>CdTe (thin)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551.7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129734920"/>
        <c:axId val="-2129731368"/>
      </c:barChart>
      <c:catAx>
        <c:axId val="-2129734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9731368"/>
        <c:crosses val="autoZero"/>
        <c:auto val="1"/>
        <c:lblAlgn val="ctr"/>
        <c:lblOffset val="100"/>
        <c:noMultiLvlLbl val="0"/>
      </c:catAx>
      <c:valAx>
        <c:axId val="-2129731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973492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6081576"/>
        <c:axId val="2145875688"/>
      </c:barChart>
      <c:catAx>
        <c:axId val="2146081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875688"/>
        <c:crosses val="autoZero"/>
        <c:auto val="1"/>
        <c:lblAlgn val="ctr"/>
        <c:lblOffset val="100"/>
        <c:noMultiLvlLbl val="0"/>
      </c:catAx>
      <c:valAx>
        <c:axId val="214587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08157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129692632"/>
        <c:axId val="-2135793736"/>
      </c:barChart>
      <c:catAx>
        <c:axId val="-2129692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5793736"/>
        <c:crosses val="autoZero"/>
        <c:auto val="1"/>
        <c:lblAlgn val="ctr"/>
        <c:lblOffset val="100"/>
        <c:noMultiLvlLbl val="0"/>
      </c:catAx>
      <c:valAx>
        <c:axId val="-2135793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0" i="0" baseline="0" dirty="0" smtClean="0">
                    <a:effectLst/>
                  </a:rPr>
                  <a:t>Office Energy Load (kWh)</a:t>
                </a:r>
                <a:endParaRPr lang="en-US" sz="20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969263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-762.0</c:v>
                </c:pt>
                <c:pt idx="1">
                  <c:v>119.1</c:v>
                </c:pt>
                <c:pt idx="2">
                  <c:v>41.4</c:v>
                </c:pt>
                <c:pt idx="3">
                  <c:v>-1115.0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126.8</c:v>
                </c:pt>
                <c:pt idx="1">
                  <c:v>34.0</c:v>
                </c:pt>
                <c:pt idx="2">
                  <c:v>206.1</c:v>
                </c:pt>
                <c:pt idx="3">
                  <c:v>298.0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45878792"/>
        <c:axId val="2108443896"/>
      </c:barChart>
      <c:catAx>
        <c:axId val="2145878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8443896"/>
        <c:crosses val="autoZero"/>
        <c:auto val="1"/>
        <c:lblAlgn val="ctr"/>
        <c:lblOffset val="100"/>
        <c:noMultiLvlLbl val="0"/>
      </c:catAx>
      <c:valAx>
        <c:axId val="2108443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878792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-27.5</c:v>
                </c:pt>
                <c:pt idx="1">
                  <c:v>-4.9</c:v>
                </c:pt>
                <c:pt idx="2">
                  <c:v>-1.3</c:v>
                </c:pt>
                <c:pt idx="3">
                  <c:v>-26.4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</c:v>
                </c:pt>
                <c:pt idx="1">
                  <c:v>4.3</c:v>
                </c:pt>
                <c:pt idx="2">
                  <c:v>4.689999999999999</c:v>
                </c:pt>
                <c:pt idx="3">
                  <c:v>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29863512"/>
        <c:axId val="2145914808"/>
      </c:barChart>
      <c:catAx>
        <c:axId val="-2129863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914808"/>
        <c:crosses val="autoZero"/>
        <c:auto val="1"/>
        <c:lblAlgn val="ctr"/>
        <c:lblOffset val="100"/>
        <c:noMultiLvlLbl val="0"/>
      </c:catAx>
      <c:valAx>
        <c:axId val="2145914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(kg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/m</a:t>
                </a:r>
                <a:r>
                  <a:rPr lang="en-US" sz="1800" b="0" i="0" baseline="-25000" dirty="0" smtClean="0">
                    <a:effectLst/>
                  </a:rPr>
                  <a:t>2</a:t>
                </a:r>
                <a:r>
                  <a:rPr lang="en-US" sz="1800" b="0" i="0" baseline="0" dirty="0" smtClean="0">
                    <a:effectLst/>
                  </a:rPr>
                  <a:t>*</a:t>
                </a:r>
                <a:r>
                  <a:rPr lang="en-US" sz="1800" b="0" i="0" baseline="0" dirty="0" err="1" smtClean="0">
                    <a:effectLst/>
                  </a:rPr>
                  <a:t>yr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986351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6480824"/>
        <c:axId val="2105918600"/>
      </c:barChart>
      <c:catAx>
        <c:axId val="2106480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5918600"/>
        <c:crosses val="autoZero"/>
        <c:auto val="1"/>
        <c:lblAlgn val="ctr"/>
        <c:lblOffset val="100"/>
        <c:noMultiLvlLbl val="0"/>
      </c:catAx>
      <c:valAx>
        <c:axId val="210591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48082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3492904"/>
        <c:axId val="-2133489128"/>
      </c:barChart>
      <c:catAx>
        <c:axId val="-2133492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3489128"/>
        <c:crosses val="autoZero"/>
        <c:auto val="1"/>
        <c:lblAlgn val="ctr"/>
        <c:lblOffset val="100"/>
        <c:noMultiLvlLbl val="0"/>
      </c:catAx>
      <c:valAx>
        <c:axId val="-2133489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349290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7751528"/>
        <c:axId val="2108663464"/>
      </c:barChart>
      <c:catAx>
        <c:axId val="2107751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8663464"/>
        <c:crosses val="autoZero"/>
        <c:auto val="1"/>
        <c:lblAlgn val="ctr"/>
        <c:lblOffset val="100"/>
        <c:noMultiLvlLbl val="0"/>
      </c:catAx>
      <c:valAx>
        <c:axId val="2108663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75152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7679688"/>
        <c:axId val="2145926744"/>
      </c:barChart>
      <c:catAx>
        <c:axId val="2107679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926744"/>
        <c:crosses val="autoZero"/>
        <c:auto val="1"/>
        <c:lblAlgn val="ctr"/>
        <c:lblOffset val="100"/>
        <c:noMultiLvlLbl val="0"/>
      </c:catAx>
      <c:valAx>
        <c:axId val="2145926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6796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34197160"/>
        <c:axId val="-2134280712"/>
      </c:barChart>
      <c:catAx>
        <c:axId val="-2134197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4280712"/>
        <c:crosses val="autoZero"/>
        <c:auto val="1"/>
        <c:lblAlgn val="ctr"/>
        <c:lblOffset val="100"/>
        <c:noMultiLvlLbl val="0"/>
      </c:catAx>
      <c:valAx>
        <c:axId val="-2134280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419716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28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507938078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42937534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235505" y="1513618"/>
            <a:ext cx="2816538" cy="7215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-470.1 gCO</a:t>
            </a:r>
            <a:r>
              <a:rPr lang="en-US" sz="2400" baseline="-25000" dirty="0" smtClean="0"/>
              <a:t>2eq</a:t>
            </a:r>
            <a:r>
              <a:rPr lang="en-US" sz="2400" dirty="0" smtClean="0"/>
              <a:t>/kWh</a:t>
            </a:r>
            <a:endParaRPr lang="en-US" sz="2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99907" y="2040978"/>
            <a:ext cx="612000" cy="0"/>
          </a:xfrm>
          <a:prstGeom prst="line">
            <a:avLst/>
          </a:prstGeom>
          <a:ln w="952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381641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333156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31129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3085633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97168" y="4733740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-7081.0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5762" y="4501825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80.4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83037" y="445155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157.1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57695" y="4414230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3239" y="4818859"/>
            <a:ext cx="612000" cy="0"/>
          </a:xfrm>
          <a:prstGeom prst="line">
            <a:avLst/>
          </a:prstGeom>
          <a:ln w="952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514" y="4787387"/>
            <a:ext cx="612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1878" y="4730450"/>
            <a:ext cx="612000" cy="0"/>
          </a:xfrm>
          <a:prstGeom prst="line">
            <a:avLst/>
          </a:prstGeom>
          <a:ln w="952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67817" y="4693109"/>
            <a:ext cx="612000" cy="0"/>
          </a:xfrm>
          <a:prstGeom prst="line">
            <a:avLst/>
          </a:prstGeom>
          <a:ln w="952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837968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966236091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05254204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30460845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657966" y="1756284"/>
            <a:ext cx="7236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70304605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589141" y="2110247"/>
            <a:ext cx="7272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6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5061</TotalTime>
  <Words>314</Words>
  <Application>Microsoft Macintosh PowerPoint</Application>
  <PresentationFormat>A4 Paper (210x297 mm)</PresentationFormat>
  <Paragraphs>88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Prageeth Jayathissa</cp:lastModifiedBy>
  <cp:revision>149</cp:revision>
  <cp:lastPrinted>2015-10-20T13:56:38Z</cp:lastPrinted>
  <dcterms:created xsi:type="dcterms:W3CDTF">2015-08-21T13:20:56Z</dcterms:created>
  <dcterms:modified xsi:type="dcterms:W3CDTF">2015-11-16T23:51:44Z</dcterms:modified>
</cp:coreProperties>
</file>