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 autoAdjust="0"/>
    <p:restoredTop sz="91111"/>
  </p:normalViewPr>
  <p:slideViewPr>
    <p:cSldViewPr snapToGrid="0" snapToObjects="1">
      <p:cViewPr>
        <p:scale>
          <a:sx n="75" d="100"/>
          <a:sy n="75" d="100"/>
        </p:scale>
        <p:origin x="-3680" y="-12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4" Type="http://schemas.microsoft.com/office/2011/relationships/chartColorStyle" Target="colors17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Relationship Id="rId2" Type="http://schemas.microsoft.com/office/2011/relationships/chartStyle" Target="style20.xml"/><Relationship Id="rId3" Type="http://schemas.microsoft.com/office/2011/relationships/chartColorStyle" Target="colors20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7921352"/>
        <c:axId val="2107930664"/>
      </c:scatterChart>
      <c:valAx>
        <c:axId val="2107921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930664"/>
        <c:crosses val="autoZero"/>
        <c:crossBetween val="midCat"/>
      </c:valAx>
      <c:valAx>
        <c:axId val="210793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921352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0.3539</c:v>
                </c:pt>
                <c:pt idx="1">
                  <c:v>0.2384</c:v>
                </c:pt>
                <c:pt idx="2">
                  <c:v>0.2133</c:v>
                </c:pt>
                <c:pt idx="3">
                  <c:v>0.1318</c:v>
                </c:pt>
                <c:pt idx="4">
                  <c:v>0.0434</c:v>
                </c:pt>
                <c:pt idx="5">
                  <c:v>0.0193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506.5999999999999</c:v>
                </c:pt>
                <c:pt idx="2">
                  <c:v>506.5999999999999</c:v>
                </c:pt>
                <c:pt idx="3">
                  <c:v>716.3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44230769230769"/>
                  <c:y val="-0.36213955642838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264415505754081"/>
                  <c:y val="-0.05636009151630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4262877258827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1906.1</c:v>
                </c:pt>
                <c:pt idx="1">
                  <c:v>0.0</c:v>
                </c:pt>
                <c:pt idx="2">
                  <c:v>209.7</c:v>
                </c:pt>
                <c:pt idx="3" formatCode="0.0">
                  <c:v>77.0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. </c:separato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 formatCode="General">
                  <c:v>0.0</c:v>
                </c:pt>
                <c:pt idx="1">
                  <c:v>1399.5</c:v>
                </c:pt>
                <c:pt idx="2" formatCode="General">
                  <c:v>0.0</c:v>
                </c:pt>
                <c:pt idx="3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300484554815263"/>
                  <c:y val="-0.1500204881472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793.3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6078216"/>
        <c:axId val="2086081800"/>
      </c:barChart>
      <c:catAx>
        <c:axId val="20860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081800"/>
        <c:crosses val="autoZero"/>
        <c:auto val="1"/>
        <c:lblAlgn val="ctr"/>
        <c:lblOffset val="100"/>
        <c:noMultiLvlLbl val="0"/>
      </c:catAx>
      <c:valAx>
        <c:axId val="2086081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GWP (kg CO</a:t>
                </a:r>
                <a:r>
                  <a:rPr lang="en-US" baseline="-25000" dirty="0" smtClean="0"/>
                  <a:t>2eq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078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6137112"/>
        <c:axId val="2086140760"/>
      </c:barChart>
      <c:catAx>
        <c:axId val="2086137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140760"/>
        <c:crosses val="autoZero"/>
        <c:auto val="1"/>
        <c:lblAlgn val="ctr"/>
        <c:lblOffset val="100"/>
        <c:noMultiLvlLbl val="0"/>
      </c:catAx>
      <c:valAx>
        <c:axId val="208614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1371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6198872"/>
        <c:axId val="2086202504"/>
      </c:barChart>
      <c:catAx>
        <c:axId val="208619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202504"/>
        <c:crosses val="autoZero"/>
        <c:auto val="1"/>
        <c:lblAlgn val="ctr"/>
        <c:lblOffset val="100"/>
        <c:noMultiLvlLbl val="0"/>
      </c:catAx>
      <c:valAx>
        <c:axId val="208620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1988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6304088"/>
        <c:axId val="2086307768"/>
      </c:lineChart>
      <c:catAx>
        <c:axId val="2086304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307768"/>
        <c:crosses val="autoZero"/>
        <c:auto val="1"/>
        <c:lblAlgn val="ctr"/>
        <c:lblOffset val="100"/>
        <c:noMultiLvlLbl val="0"/>
      </c:catAx>
      <c:valAx>
        <c:axId val="208630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30408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3584248"/>
        <c:axId val="2113588024"/>
      </c:barChart>
      <c:catAx>
        <c:axId val="2113584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588024"/>
        <c:crosses val="autoZero"/>
        <c:auto val="1"/>
        <c:lblAlgn val="ctr"/>
        <c:lblOffset val="100"/>
        <c:noMultiLvlLbl val="0"/>
      </c:catAx>
      <c:valAx>
        <c:axId val="211358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5842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44106072"/>
        <c:axId val="2144109752"/>
      </c:barChart>
      <c:catAx>
        <c:axId val="214410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09752"/>
        <c:crosses val="autoZero"/>
        <c:auto val="1"/>
        <c:lblAlgn val="ctr"/>
        <c:lblOffset val="100"/>
        <c:noMultiLvlLbl val="0"/>
      </c:catAx>
      <c:valAx>
        <c:axId val="214410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060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6373656"/>
        <c:axId val="2108000744"/>
      </c:barChart>
      <c:catAx>
        <c:axId val="2086373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000744"/>
        <c:crosses val="autoZero"/>
        <c:auto val="1"/>
        <c:lblAlgn val="ctr"/>
        <c:lblOffset val="100"/>
        <c:noMultiLvlLbl val="0"/>
      </c:catAx>
      <c:valAx>
        <c:axId val="2108000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3736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44173304"/>
        <c:axId val="2144176936"/>
      </c:barChart>
      <c:catAx>
        <c:axId val="2144173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76936"/>
        <c:crosses val="autoZero"/>
        <c:auto val="1"/>
        <c:lblAlgn val="ctr"/>
        <c:lblOffset val="100"/>
        <c:noMultiLvlLbl val="0"/>
      </c:catAx>
      <c:valAx>
        <c:axId val="2144176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733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4471656"/>
        <c:axId val="2144475304"/>
      </c:barChart>
      <c:catAx>
        <c:axId val="214447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475304"/>
        <c:crosses val="autoZero"/>
        <c:auto val="1"/>
        <c:lblAlgn val="ctr"/>
        <c:lblOffset val="100"/>
        <c:noMultiLvlLbl val="0"/>
      </c:catAx>
      <c:valAx>
        <c:axId val="214447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47165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5619304"/>
        <c:axId val="2145622952"/>
      </c:barChart>
      <c:catAx>
        <c:axId val="2145619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622952"/>
        <c:crosses val="autoZero"/>
        <c:auto val="1"/>
        <c:lblAlgn val="ctr"/>
        <c:lblOffset val="100"/>
        <c:noMultiLvlLbl val="0"/>
      </c:catAx>
      <c:valAx>
        <c:axId val="214562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6193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8786552"/>
        <c:axId val="2108782952"/>
      </c:barChart>
      <c:catAx>
        <c:axId val="210878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782952"/>
        <c:crosses val="autoZero"/>
        <c:auto val="1"/>
        <c:lblAlgn val="ctr"/>
        <c:lblOffset val="100"/>
        <c:noMultiLvlLbl val="0"/>
      </c:catAx>
      <c:valAx>
        <c:axId val="210878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7865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313464"/>
        <c:axId val="2141309720"/>
      </c:barChart>
      <c:catAx>
        <c:axId val="2141313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309720"/>
        <c:crosses val="autoZero"/>
        <c:auto val="1"/>
        <c:lblAlgn val="ctr"/>
        <c:lblOffset val="100"/>
        <c:noMultiLvlLbl val="0"/>
      </c:catAx>
      <c:valAx>
        <c:axId val="214130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3134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8724312"/>
        <c:axId val="2108720600"/>
      </c:barChart>
      <c:catAx>
        <c:axId val="210872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720600"/>
        <c:crosses val="autoZero"/>
        <c:auto val="1"/>
        <c:lblAlgn val="ctr"/>
        <c:lblOffset val="100"/>
        <c:noMultiLvlLbl val="0"/>
      </c:catAx>
      <c:valAx>
        <c:axId val="210872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724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497016"/>
        <c:axId val="2143500776"/>
      </c:barChart>
      <c:catAx>
        <c:axId val="2143497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500776"/>
        <c:crosses val="autoZero"/>
        <c:auto val="1"/>
        <c:lblAlgn val="ctr"/>
        <c:lblOffset val="100"/>
        <c:noMultiLvlLbl val="0"/>
      </c:catAx>
      <c:valAx>
        <c:axId val="214350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970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3555128"/>
        <c:axId val="2143558840"/>
      </c:barChart>
      <c:catAx>
        <c:axId val="2143555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558840"/>
        <c:crosses val="autoZero"/>
        <c:auto val="1"/>
        <c:lblAlgn val="ctr"/>
        <c:lblOffset val="100"/>
        <c:noMultiLvlLbl val="0"/>
      </c:catAx>
      <c:valAx>
        <c:axId val="214355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5551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Swiss mix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3477449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27187238"/>
              </p:ext>
            </p:extLst>
          </p:nvPr>
        </p:nvGraphicFramePr>
        <p:xfrm>
          <a:off x="1651000" y="1757362"/>
          <a:ext cx="6604000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316556" y="2686953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01339" y="2051067"/>
            <a:ext cx="1369670" cy="31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38" dirty="0" smtClean="0"/>
              <a:t>126.8 gCO</a:t>
            </a:r>
            <a:r>
              <a:rPr lang="en-US" sz="1138" baseline="-25000" dirty="0" smtClean="0"/>
              <a:t>2eq</a:t>
            </a:r>
            <a:r>
              <a:rPr lang="en-US" sz="1138" dirty="0" smtClean="0"/>
              <a:t>/kWh</a:t>
            </a:r>
            <a:endParaRPr lang="en-US" sz="1138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5238" y="4440609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33841" y="4180114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4431" y="4082862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9552988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5443900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4826</TotalTime>
  <Words>293</Words>
  <Application>Microsoft Macintosh PowerPoint</Application>
  <PresentationFormat>A4 Paper (210x297 mm)</PresentationFormat>
  <Paragraphs>81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126</cp:revision>
  <cp:lastPrinted>2015-10-20T13:56:38Z</cp:lastPrinted>
  <dcterms:created xsi:type="dcterms:W3CDTF">2015-08-21T13:20:56Z</dcterms:created>
  <dcterms:modified xsi:type="dcterms:W3CDTF">2015-11-09T17:21:46Z</dcterms:modified>
</cp:coreProperties>
</file>