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486864"/>
        <c:axId val="-2107942656"/>
      </c:scatterChart>
      <c:valAx>
        <c:axId val="-211048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942656"/>
        <c:crosses val="autoZero"/>
        <c:crossBetween val="midCat"/>
      </c:valAx>
      <c:valAx>
        <c:axId val="-210794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48686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8865376"/>
        <c:axId val="2117811936"/>
      </c:barChart>
      <c:catAx>
        <c:axId val="-2078865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11936"/>
        <c:crosses val="autoZero"/>
        <c:auto val="1"/>
        <c:lblAlgn val="ctr"/>
        <c:lblOffset val="100"/>
        <c:noMultiLvlLbl val="0"/>
      </c:catAx>
      <c:valAx>
        <c:axId val="211781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865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362128"/>
        <c:axId val="2087135776"/>
      </c:barChart>
      <c:catAx>
        <c:axId val="20873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35776"/>
        <c:crosses val="autoZero"/>
        <c:auto val="1"/>
        <c:lblAlgn val="ctr"/>
        <c:lblOffset val="100"/>
        <c:noMultiLvlLbl val="0"/>
      </c:catAx>
      <c:valAx>
        <c:axId val="20871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62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201600"/>
        <c:axId val="-2107797552"/>
      </c:barChart>
      <c:catAx>
        <c:axId val="-206520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97552"/>
        <c:crosses val="autoZero"/>
        <c:auto val="1"/>
        <c:lblAlgn val="ctr"/>
        <c:lblOffset val="100"/>
        <c:noMultiLvlLbl val="0"/>
      </c:catAx>
      <c:valAx>
        <c:axId val="-21077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201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9740976"/>
        <c:axId val="-2084146704"/>
      </c:lineChart>
      <c:catAx>
        <c:axId val="-207974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146704"/>
        <c:crosses val="autoZero"/>
        <c:auto val="1"/>
        <c:lblAlgn val="ctr"/>
        <c:lblOffset val="100"/>
        <c:noMultiLvlLbl val="0"/>
      </c:catAx>
      <c:valAx>
        <c:axId val="-208414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7409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0685200"/>
        <c:axId val="-2087071840"/>
      </c:barChart>
      <c:catAx>
        <c:axId val="-211068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071840"/>
        <c:crosses val="autoZero"/>
        <c:auto val="1"/>
        <c:lblAlgn val="ctr"/>
        <c:lblOffset val="100"/>
        <c:noMultiLvlLbl val="0"/>
      </c:catAx>
      <c:valAx>
        <c:axId val="-20870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685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501472"/>
        <c:axId val="-2062882480"/>
      </c:barChart>
      <c:catAx>
        <c:axId val="2114501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2882480"/>
        <c:crosses val="autoZero"/>
        <c:auto val="1"/>
        <c:lblAlgn val="ctr"/>
        <c:lblOffset val="100"/>
        <c:noMultiLvlLbl val="0"/>
      </c:catAx>
      <c:valAx>
        <c:axId val="-20628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01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978416"/>
        <c:axId val="2118514064"/>
      </c:barChart>
      <c:catAx>
        <c:axId val="-206597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514064"/>
        <c:crosses val="autoZero"/>
        <c:auto val="1"/>
        <c:lblAlgn val="ctr"/>
        <c:lblOffset val="100"/>
        <c:noMultiLvlLbl val="0"/>
      </c:catAx>
      <c:valAx>
        <c:axId val="21185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978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270720"/>
        <c:axId val="-2076878304"/>
      </c:barChart>
      <c:catAx>
        <c:axId val="-207627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878304"/>
        <c:crosses val="autoZero"/>
        <c:auto val="1"/>
        <c:lblAlgn val="ctr"/>
        <c:lblOffset val="100"/>
        <c:noMultiLvlLbl val="0"/>
      </c:catAx>
      <c:valAx>
        <c:axId val="-20768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270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0701701259075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172.9</c:v>
                </c:pt>
                <c:pt idx="6" formatCode="0.0">
                  <c:v>146.6</c:v>
                </c:pt>
                <c:pt idx="7" formatCode="0.0">
                  <c:v>127.8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8968288"/>
        <c:axId val="-2083919616"/>
      </c:barChart>
      <c:catAx>
        <c:axId val="211896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919616"/>
        <c:crosses val="autoZero"/>
        <c:auto val="1"/>
        <c:lblAlgn val="ctr"/>
        <c:lblOffset val="100"/>
        <c:noMultiLvlLbl val="0"/>
      </c:catAx>
      <c:valAx>
        <c:axId val="-20839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96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4707056"/>
        <c:axId val="2142328576"/>
      </c:barChart>
      <c:catAx>
        <c:axId val="-20847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28576"/>
        <c:crosses val="autoZero"/>
        <c:auto val="1"/>
        <c:lblAlgn val="ctr"/>
        <c:lblOffset val="100"/>
        <c:noMultiLvlLbl val="0"/>
      </c:catAx>
      <c:valAx>
        <c:axId val="2142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707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419280"/>
        <c:axId val="-2084545648"/>
      </c:barChart>
      <c:catAx>
        <c:axId val="21144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4545648"/>
        <c:crosses val="autoZero"/>
        <c:auto val="1"/>
        <c:lblAlgn val="ctr"/>
        <c:lblOffset val="100"/>
        <c:noMultiLvlLbl val="0"/>
      </c:catAx>
      <c:valAx>
        <c:axId val="-2084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4192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851392"/>
        <c:axId val="2114719184"/>
      </c:barChart>
      <c:catAx>
        <c:axId val="-20838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19184"/>
        <c:crosses val="autoZero"/>
        <c:auto val="1"/>
        <c:lblAlgn val="ctr"/>
        <c:lblOffset val="100"/>
        <c:noMultiLvlLbl val="0"/>
      </c:catAx>
      <c:valAx>
        <c:axId val="21147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851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29104"/>
        <c:axId val="2121443392"/>
      </c:barChart>
      <c:catAx>
        <c:axId val="211972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43392"/>
        <c:crosses val="autoZero"/>
        <c:auto val="1"/>
        <c:lblAlgn val="ctr"/>
        <c:lblOffset val="100"/>
        <c:noMultiLvlLbl val="0"/>
      </c:catAx>
      <c:valAx>
        <c:axId val="21214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9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6454704"/>
        <c:axId val="-2107716288"/>
      </c:barChart>
      <c:catAx>
        <c:axId val="-208645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16288"/>
        <c:crosses val="autoZero"/>
        <c:auto val="1"/>
        <c:lblAlgn val="ctr"/>
        <c:lblOffset val="100"/>
        <c:noMultiLvlLbl val="0"/>
      </c:catAx>
      <c:valAx>
        <c:axId val="-21077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454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6915344"/>
        <c:axId val="-2109758592"/>
      </c:barChart>
      <c:catAx>
        <c:axId val="-206691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58592"/>
        <c:crosses val="autoZero"/>
        <c:auto val="1"/>
        <c:lblAlgn val="ctr"/>
        <c:lblOffset val="100"/>
        <c:noMultiLvlLbl val="0"/>
      </c:catAx>
      <c:valAx>
        <c:axId val="-21097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915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9672224"/>
        <c:axId val="-2084568528"/>
      </c:barChart>
      <c:catAx>
        <c:axId val="-2079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568528"/>
        <c:crosses val="autoZero"/>
        <c:auto val="1"/>
        <c:lblAlgn val="ctr"/>
        <c:lblOffset val="100"/>
        <c:noMultiLvlLbl val="0"/>
      </c:catAx>
      <c:valAx>
        <c:axId val="-20845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672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9552046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6069</TotalTime>
  <Words>432</Words>
  <Application>Microsoft Macintosh PowerPoint</Application>
  <PresentationFormat>A4 Paper (210x297 mm)</PresentationFormat>
  <Paragraphs>141</Paragraphs>
  <Slides>22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218</cp:revision>
  <cp:lastPrinted>2015-10-20T13:56:38Z</cp:lastPrinted>
  <dcterms:created xsi:type="dcterms:W3CDTF">2015-08-21T13:20:56Z</dcterms:created>
  <dcterms:modified xsi:type="dcterms:W3CDTF">2015-11-28T15:42:58Z</dcterms:modified>
</cp:coreProperties>
</file>