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notesSlides/notesSlide22.xml" ContentType="application/vnd.openxmlformats-officedocument.presentationml.notesSlide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notesSlides/notesSlide23.xml" ContentType="application/vnd.openxmlformats-officedocument.presentationml.notesSlid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  <Override PartName="/ppt/charts/style20.xml" ContentType="application/vnd.ms-office.chartstyle+xml"/>
  <Override PartName="/ppt/charts/colors20.xml" ContentType="application/vnd.ms-office.chartcolorstyle+xml"/>
  <Override PartName="/ppt/charts/style21.xml" ContentType="application/vnd.ms-office.chartstyle+xml"/>
  <Override PartName="/ppt/charts/colors2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81" r:id="rId23"/>
    <p:sldId id="282" r:id="rId24"/>
    <p:sldId id="266" r:id="rId2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3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-1728" y="-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4" Type="http://schemas.microsoft.com/office/2011/relationships/chartColorStyle" Target="colors16.xml"/><Relationship Id="rId1" Type="http://schemas.openxmlformats.org/officeDocument/2006/relationships/package" Target="../embeddings/Microsoft_Excel_Sheet18.xlsx"/><Relationship Id="rId2" Type="http://schemas.openxmlformats.org/officeDocument/2006/relationships/chartUserShapes" Target="../drawings/drawing1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3.xlsx"/><Relationship Id="rId2" Type="http://schemas.microsoft.com/office/2011/relationships/chartStyle" Target="style17.xml"/><Relationship Id="rId3" Type="http://schemas.microsoft.com/office/2011/relationships/chartColorStyle" Target="colors17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4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5.xlsx"/><Relationship Id="rId2" Type="http://schemas.microsoft.com/office/2011/relationships/chartStyle" Target="style19.xml"/><Relationship Id="rId3" Type="http://schemas.microsoft.com/office/2011/relationships/chartColorStyle" Target="colors19.xm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Relationship Id="rId2" Type="http://schemas.microsoft.com/office/2011/relationships/chartStyle" Target="style20.xml"/><Relationship Id="rId3" Type="http://schemas.microsoft.com/office/2011/relationships/chartColorStyle" Target="colors20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Relationship Id="rId2" Type="http://schemas.microsoft.com/office/2011/relationships/chartStyle" Target="style21.xml"/><Relationship Id="rId3" Type="http://schemas.microsoft.com/office/2011/relationships/chartColorStyle" Target="colors2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7822536"/>
        <c:axId val="-2112843992"/>
      </c:scatterChart>
      <c:valAx>
        <c:axId val="-2117822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2843992"/>
        <c:crosses val="autoZero"/>
        <c:crossBetween val="midCat"/>
      </c:valAx>
      <c:valAx>
        <c:axId val="-2112843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822536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9824520"/>
        <c:axId val="-2119821336"/>
      </c:barChart>
      <c:catAx>
        <c:axId val="-21198245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9821336"/>
        <c:crosses val="autoZero"/>
        <c:auto val="1"/>
        <c:lblAlgn val="ctr"/>
        <c:lblOffset val="100"/>
        <c:noMultiLvlLbl val="0"/>
      </c:catAx>
      <c:valAx>
        <c:axId val="-2119821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8245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0122120"/>
        <c:axId val="-2120118472"/>
      </c:barChart>
      <c:catAx>
        <c:axId val="-2120122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118472"/>
        <c:crosses val="autoZero"/>
        <c:auto val="1"/>
        <c:lblAlgn val="ctr"/>
        <c:lblOffset val="100"/>
        <c:noMultiLvlLbl val="0"/>
      </c:catAx>
      <c:valAx>
        <c:axId val="-2120118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1221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9360168"/>
        <c:axId val="-2119356536"/>
      </c:barChart>
      <c:catAx>
        <c:axId val="-2119360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356536"/>
        <c:crosses val="autoZero"/>
        <c:auto val="1"/>
        <c:lblAlgn val="ctr"/>
        <c:lblOffset val="100"/>
        <c:noMultiLvlLbl val="0"/>
      </c:catAx>
      <c:valAx>
        <c:axId val="-2119356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3601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289208"/>
        <c:axId val="2125468488"/>
      </c:lineChart>
      <c:catAx>
        <c:axId val="-211928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468488"/>
        <c:crosses val="autoZero"/>
        <c:auto val="1"/>
        <c:lblAlgn val="ctr"/>
        <c:lblOffset val="100"/>
        <c:noMultiLvlLbl val="0"/>
      </c:catAx>
      <c:valAx>
        <c:axId val="2125468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289208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19780712"/>
        <c:axId val="-2119981864"/>
      </c:barChart>
      <c:catAx>
        <c:axId val="-2119780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981864"/>
        <c:crosses val="autoZero"/>
        <c:auto val="1"/>
        <c:lblAlgn val="ctr"/>
        <c:lblOffset val="100"/>
        <c:noMultiLvlLbl val="0"/>
      </c:catAx>
      <c:valAx>
        <c:axId val="-2119981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7807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5157272"/>
        <c:axId val="2125127064"/>
      </c:barChart>
      <c:catAx>
        <c:axId val="21251572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5127064"/>
        <c:crosses val="autoZero"/>
        <c:auto val="1"/>
        <c:lblAlgn val="ctr"/>
        <c:lblOffset val="100"/>
        <c:noMultiLvlLbl val="0"/>
      </c:catAx>
      <c:valAx>
        <c:axId val="212512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1572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6135784"/>
        <c:axId val="2096139496"/>
      </c:barChart>
      <c:catAx>
        <c:axId val="2096135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139496"/>
        <c:crosses val="autoZero"/>
        <c:auto val="1"/>
        <c:lblAlgn val="ctr"/>
        <c:lblOffset val="100"/>
        <c:noMultiLvlLbl val="0"/>
      </c:catAx>
      <c:valAx>
        <c:axId val="209613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1357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5011832"/>
        <c:axId val="2125014952"/>
      </c:barChart>
      <c:catAx>
        <c:axId val="2125011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5014952"/>
        <c:crosses val="autoZero"/>
        <c:auto val="1"/>
        <c:lblAlgn val="ctr"/>
        <c:lblOffset val="100"/>
        <c:noMultiLvlLbl val="0"/>
      </c:catAx>
      <c:valAx>
        <c:axId val="2125014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0118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4745208"/>
        <c:axId val="2124738760"/>
      </c:barChart>
      <c:catAx>
        <c:axId val="2124745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4738760"/>
        <c:crosses val="autoZero"/>
        <c:auto val="1"/>
        <c:lblAlgn val="ctr"/>
        <c:lblOffset val="100"/>
        <c:noMultiLvlLbl val="0"/>
      </c:catAx>
      <c:valAx>
        <c:axId val="2124738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7452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35983384"/>
        <c:axId val="-2135979752"/>
      </c:barChart>
      <c:catAx>
        <c:axId val="-213598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979752"/>
        <c:crosses val="autoZero"/>
        <c:auto val="1"/>
        <c:lblAlgn val="ctr"/>
        <c:lblOffset val="100"/>
        <c:noMultiLvlLbl val="0"/>
      </c:catAx>
      <c:valAx>
        <c:axId val="-2135979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9833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6117944"/>
        <c:axId val="-2136123704"/>
      </c:barChart>
      <c:catAx>
        <c:axId val="-2136117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6123704"/>
        <c:crosses val="autoZero"/>
        <c:auto val="1"/>
        <c:lblAlgn val="ctr"/>
        <c:lblOffset val="100"/>
        <c:noMultiLvlLbl val="0"/>
      </c:catAx>
      <c:valAx>
        <c:axId val="-2136123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11794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00279392014"/>
          <c:y val="0.0440646293268315"/>
          <c:w val="0.83408841643941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-588.4</c:v>
                </c:pt>
                <c:pt idx="1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-12.70000000000005</c:v>
                </c:pt>
                <c:pt idx="1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6538328"/>
        <c:axId val="-2136539592"/>
      </c:barChart>
      <c:catAx>
        <c:axId val="-2136538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6539592"/>
        <c:crosses val="autoZero"/>
        <c:auto val="1"/>
        <c:lblAlgn val="ctr"/>
        <c:lblOffset val="100"/>
        <c:noMultiLvlLbl val="0"/>
      </c:catAx>
      <c:valAx>
        <c:axId val="-2136539592"/>
        <c:scaling>
          <c:orientation val="minMax"/>
          <c:max val="-540.0"/>
          <c:min val="-63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538328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391042028837"/>
          <c:y val="0.0558250129005389"/>
          <c:w val="0.548076694958585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6597656"/>
        <c:axId val="-2136594680"/>
      </c:barChart>
      <c:catAx>
        <c:axId val="-21365976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6594680"/>
        <c:crosses val="autoZero"/>
        <c:auto val="1"/>
        <c:lblAlgn val="ctr"/>
        <c:lblOffset val="100"/>
        <c:noMultiLvlLbl val="0"/>
      </c:catAx>
      <c:valAx>
        <c:axId val="-2136594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59765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6766968"/>
        <c:axId val="-2136763992"/>
      </c:barChart>
      <c:catAx>
        <c:axId val="-2136766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6763992"/>
        <c:crosses val="autoZero"/>
        <c:auto val="1"/>
        <c:lblAlgn val="ctr"/>
        <c:lblOffset val="100"/>
        <c:noMultiLvlLbl val="0"/>
      </c:catAx>
      <c:valAx>
        <c:axId val="-2136763992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766968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6882824"/>
        <c:axId val="-2136879848"/>
      </c:barChart>
      <c:catAx>
        <c:axId val="-2136882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6879848"/>
        <c:crosses val="autoZero"/>
        <c:auto val="1"/>
        <c:lblAlgn val="ctr"/>
        <c:lblOffset val="100"/>
        <c:noMultiLvlLbl val="0"/>
      </c:catAx>
      <c:valAx>
        <c:axId val="-2136879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88282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5618968"/>
        <c:axId val="-2119694728"/>
      </c:barChart>
      <c:catAx>
        <c:axId val="2125618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694728"/>
        <c:crosses val="autoZero"/>
        <c:auto val="1"/>
        <c:lblAlgn val="ctr"/>
        <c:lblOffset val="100"/>
        <c:noMultiLvlLbl val="0"/>
      </c:catAx>
      <c:valAx>
        <c:axId val="-2119694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6189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6086920"/>
        <c:axId val="2126118552"/>
      </c:barChart>
      <c:catAx>
        <c:axId val="2126086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18552"/>
        <c:crosses val="autoZero"/>
        <c:auto val="1"/>
        <c:lblAlgn val="ctr"/>
        <c:lblOffset val="100"/>
        <c:noMultiLvlLbl val="0"/>
      </c:catAx>
      <c:valAx>
        <c:axId val="212611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0869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6313016"/>
        <c:axId val="2126416376"/>
      </c:barChart>
      <c:catAx>
        <c:axId val="2126313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416376"/>
        <c:crosses val="autoZero"/>
        <c:auto val="1"/>
        <c:lblAlgn val="ctr"/>
        <c:lblOffset val="100"/>
        <c:noMultiLvlLbl val="0"/>
      </c:catAx>
      <c:valAx>
        <c:axId val="212641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3130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9266248"/>
        <c:axId val="-2119262568"/>
      </c:barChart>
      <c:catAx>
        <c:axId val="-211926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262568"/>
        <c:crosses val="autoZero"/>
        <c:auto val="1"/>
        <c:lblAlgn val="ctr"/>
        <c:lblOffset val="100"/>
        <c:noMultiLvlLbl val="0"/>
      </c:catAx>
      <c:valAx>
        <c:axId val="-211926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2662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9236376"/>
        <c:axId val="-2119232888"/>
      </c:barChart>
      <c:catAx>
        <c:axId val="-2119236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232888"/>
        <c:crosses val="autoZero"/>
        <c:auto val="1"/>
        <c:lblAlgn val="ctr"/>
        <c:lblOffset val="100"/>
        <c:noMultiLvlLbl val="0"/>
      </c:catAx>
      <c:valAx>
        <c:axId val="-2119232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2363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4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4" Type="http://schemas.openxmlformats.org/officeDocument/2006/relationships/chart" Target="../charts/chart2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977688763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6418905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40686068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88693792"/>
              </p:ext>
            </p:extLst>
          </p:nvPr>
        </p:nvGraphicFramePr>
        <p:xfrm>
          <a:off x="3975100" y="919284"/>
          <a:ext cx="57710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15494600"/>
              </p:ext>
            </p:extLst>
          </p:nvPr>
        </p:nvGraphicFramePr>
        <p:xfrm>
          <a:off x="114300" y="909026"/>
          <a:ext cx="488950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65894" y="3755327"/>
            <a:ext cx="8316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99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26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7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41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3602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616623" y="28557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469949" y="37738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835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091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75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690905503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9596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91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6142</TotalTime>
  <Words>602</Words>
  <Application>Microsoft Macintosh PowerPoint</Application>
  <PresentationFormat>A4 Paper (210x297 mm)</PresentationFormat>
  <Paragraphs>180</Paragraphs>
  <Slides>24</Slides>
  <Notes>24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232</cp:revision>
  <cp:lastPrinted>2015-10-20T13:56:38Z</cp:lastPrinted>
  <dcterms:created xsi:type="dcterms:W3CDTF">2015-08-21T13:20:56Z</dcterms:created>
  <dcterms:modified xsi:type="dcterms:W3CDTF">2015-11-30T13:04:44Z</dcterms:modified>
</cp:coreProperties>
</file>