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drawings/drawing1.xml" ContentType="application/vnd.openxmlformats-officedocument.drawingml.chartshapes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notesSlides/notesSlide21.xml" ContentType="application/vnd.openxmlformats-officedocument.presentationml.notesSlide+xml"/>
  <Override PartName="/ppt/charts/chart23.xml" ContentType="application/vnd.openxmlformats-officedocument.drawingml.chart+xml"/>
  <Override PartName="/ppt/notesSlides/notesSlide22.xml" ContentType="application/vnd.openxmlformats-officedocument.presentationml.notesSlide+xml"/>
  <Override PartName="/ppt/charts/chart24.xml" ContentType="application/vnd.openxmlformats-officedocument.drawingml.chart+xml"/>
  <Override PartName="/ppt/notesSlides/notesSlide23.xml" ContentType="application/vnd.openxmlformats-officedocument.presentationml.notesSlide+xml"/>
  <Override PartName="/ppt/charts/chart25.xml" ContentType="application/vnd.openxmlformats-officedocument.drawingml.chart+xml"/>
  <Override PartName="/ppt/notesSlides/notesSlide24.xml" ContentType="application/vnd.openxmlformats-officedocument.presentationml.notesSlide+xml"/>
  <Override PartName="/ppt/charts/chart26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5.xml" ContentType="application/vnd.openxmlformats-officedocument.presentationml.notesSlide+xml"/>
  <Override PartName="/ppt/charts/chart27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8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26.xml" ContentType="application/vnd.openxmlformats-officedocument.presentationml.notesSlide+xml"/>
  <Override PartName="/ppt/charts/chart29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30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27.xml" ContentType="application/vnd.openxmlformats-officedocument.presentationml.notesSlide+xml"/>
  <Override PartName="/ppt/charts/chart31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32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84" r:id="rId12"/>
    <p:sldId id="256" r:id="rId13"/>
    <p:sldId id="283" r:id="rId14"/>
    <p:sldId id="272" r:id="rId15"/>
    <p:sldId id="278" r:id="rId16"/>
    <p:sldId id="273" r:id="rId17"/>
    <p:sldId id="274" r:id="rId18"/>
    <p:sldId id="257" r:id="rId19"/>
    <p:sldId id="258" r:id="rId20"/>
    <p:sldId id="279" r:id="rId21"/>
    <p:sldId id="280" r:id="rId22"/>
    <p:sldId id="285" r:id="rId23"/>
    <p:sldId id="277" r:id="rId24"/>
    <p:sldId id="268" r:id="rId25"/>
    <p:sldId id="281" r:id="rId26"/>
    <p:sldId id="282" r:id="rId27"/>
    <p:sldId id="286" r:id="rId28"/>
    <p:sldId id="266" r:id="rId2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0" autoAdjust="0"/>
    <p:restoredTop sz="91695"/>
  </p:normalViewPr>
  <p:slideViewPr>
    <p:cSldViewPr snapToGrid="0" snapToObjects="1">
      <p:cViewPr>
        <p:scale>
          <a:sx n="100" d="100"/>
          <a:sy n="100" d="100"/>
        </p:scale>
        <p:origin x="144" y="-22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4" Type="http://schemas.openxmlformats.org/officeDocument/2006/relationships/chartUserShapes" Target="../drawings/drawing1.xml"/><Relationship Id="rId1" Type="http://schemas.microsoft.com/office/2011/relationships/chartStyle" Target="style18.xml"/><Relationship Id="rId2" Type="http://schemas.microsoft.com/office/2011/relationships/chartColorStyle" Target="colors18.xm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6.xml.rels><?xml version="1.0" encoding="UTF-8" standalone="yes"?>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26.xlsx"/></Relationships>
</file>

<file path=ppt/charts/_rels/chart27.xml.rels><?xml version="1.0" encoding="UTF-8" standalone="yes"?>
<Relationships xmlns="http://schemas.openxmlformats.org/package/2006/relationships"><Relationship Id="rId1" Type="http://schemas.microsoft.com/office/2011/relationships/chartStyle" Target="style20.xml"/><Relationship Id="rId2" Type="http://schemas.microsoft.com/office/2011/relationships/chartColorStyle" Target="colors20.xml"/><Relationship Id="rId3" Type="http://schemas.openxmlformats.org/officeDocument/2006/relationships/package" Target="../embeddings/Microsoft_Excel_Worksheet27.xlsx"/></Relationships>
</file>

<file path=ppt/charts/_rels/chart28.xml.rels><?xml version="1.0" encoding="UTF-8" standalone="yes"?>
<Relationships xmlns="http://schemas.openxmlformats.org/package/2006/relationships"><Relationship Id="rId1" Type="http://schemas.microsoft.com/office/2011/relationships/chartStyle" Target="style21.xml"/><Relationship Id="rId2" Type="http://schemas.microsoft.com/office/2011/relationships/chartColorStyle" Target="colors21.xml"/><Relationship Id="rId3" Type="http://schemas.openxmlformats.org/officeDocument/2006/relationships/package" Target="../embeddings/Microsoft_Excel_Worksheet28.xlsx"/></Relationships>
</file>

<file path=ppt/charts/_rels/chart29.xml.rels><?xml version="1.0" encoding="UTF-8" standalone="yes"?>
<Relationships xmlns="http://schemas.openxmlformats.org/package/2006/relationships"><Relationship Id="rId1" Type="http://schemas.microsoft.com/office/2011/relationships/chartStyle" Target="style22.xml"/><Relationship Id="rId2" Type="http://schemas.microsoft.com/office/2011/relationships/chartColorStyle" Target="colors22.xml"/><Relationship Id="rId3" Type="http://schemas.openxmlformats.org/officeDocument/2006/relationships/package" Target="../embeddings/Microsoft_Excel_Worksheet29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30.xml.rels><?xml version="1.0" encoding="UTF-8" standalone="yes"?>
<Relationships xmlns="http://schemas.openxmlformats.org/package/2006/relationships"><Relationship Id="rId1" Type="http://schemas.microsoft.com/office/2011/relationships/chartStyle" Target="style23.xml"/><Relationship Id="rId2" Type="http://schemas.microsoft.com/office/2011/relationships/chartColorStyle" Target="colors23.xml"/><Relationship Id="rId3" Type="http://schemas.openxmlformats.org/officeDocument/2006/relationships/package" Target="../embeddings/Microsoft_Excel_Worksheet30.xlsx"/></Relationships>
</file>

<file path=ppt/charts/_rels/chart31.xml.rels><?xml version="1.0" encoding="UTF-8" standalone="yes"?>
<Relationships xmlns="http://schemas.openxmlformats.org/package/2006/relationships"><Relationship Id="rId1" Type="http://schemas.microsoft.com/office/2011/relationships/chartStyle" Target="style24.xml"/><Relationship Id="rId2" Type="http://schemas.microsoft.com/office/2011/relationships/chartColorStyle" Target="colors24.xml"/><Relationship Id="rId3" Type="http://schemas.openxmlformats.org/officeDocument/2006/relationships/package" Target="../embeddings/Microsoft_Excel_Worksheet31.xlsx"/></Relationships>
</file>

<file path=ppt/charts/_rels/chart32.xml.rels><?xml version="1.0" encoding="UTF-8" standalone="yes"?>
<Relationships xmlns="http://schemas.openxmlformats.org/package/2006/relationships"><Relationship Id="rId1" Type="http://schemas.microsoft.com/office/2011/relationships/chartStyle" Target="style25.xml"/><Relationship Id="rId2" Type="http://schemas.microsoft.com/office/2011/relationships/chartColorStyle" Target="colors25.xml"/><Relationship Id="rId3" Type="http://schemas.openxmlformats.org/officeDocument/2006/relationships/package" Target="../embeddings/Microsoft_Excel_Worksheet32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1889040"/>
        <c:axId val="-2092549904"/>
      </c:scatterChart>
      <c:valAx>
        <c:axId val="2091889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2549904"/>
        <c:crosses val="autoZero"/>
        <c:crossBetween val="midCat"/>
      </c:valAx>
      <c:valAx>
        <c:axId val="-209254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1889040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pattFill prst="narHorz">
                <a:fgClr>
                  <a:schemeClr val="accent3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pattFill prst="pct80">
                <a:fgClr>
                  <a:schemeClr val="accent4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pattFill prst="dkDnDiag">
                <a:fgClr>
                  <a:schemeClr val="accent5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89718176"/>
        <c:axId val="-2146396848"/>
      </c:barChart>
      <c:catAx>
        <c:axId val="-20897181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46396848"/>
        <c:crosses val="autoZero"/>
        <c:auto val="1"/>
        <c:lblAlgn val="ctr"/>
        <c:lblOffset val="100"/>
        <c:noMultiLvlLbl val="0"/>
      </c:catAx>
      <c:valAx>
        <c:axId val="-2146396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971817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4232976"/>
        <c:axId val="-2103949168"/>
      </c:barChart>
      <c:catAx>
        <c:axId val="-21042329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03949168"/>
        <c:crosses val="autoZero"/>
        <c:auto val="1"/>
        <c:lblAlgn val="ctr"/>
        <c:lblOffset val="100"/>
        <c:noMultiLvlLbl val="0"/>
      </c:catAx>
      <c:valAx>
        <c:axId val="-210394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423297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3514864"/>
        <c:axId val="-2095924784"/>
      </c:barChart>
      <c:catAx>
        <c:axId val="-209351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924784"/>
        <c:crosses val="autoZero"/>
        <c:auto val="1"/>
        <c:lblAlgn val="ctr"/>
        <c:lblOffset val="100"/>
        <c:noMultiLvlLbl val="0"/>
      </c:catAx>
      <c:valAx>
        <c:axId val="-209592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351486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5791424"/>
        <c:axId val="-2095795856"/>
      </c:barChart>
      <c:catAx>
        <c:axId val="-2095791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795856"/>
        <c:crosses val="autoZero"/>
        <c:auto val="1"/>
        <c:lblAlgn val="ctr"/>
        <c:lblOffset val="100"/>
        <c:noMultiLvlLbl val="0"/>
      </c:catAx>
      <c:valAx>
        <c:axId val="-209579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7914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03733456"/>
        <c:axId val="-2103744496"/>
      </c:lineChart>
      <c:catAx>
        <c:axId val="-210373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744496"/>
        <c:crosses val="autoZero"/>
        <c:auto val="1"/>
        <c:lblAlgn val="ctr"/>
        <c:lblOffset val="100"/>
        <c:noMultiLvlLbl val="0"/>
      </c:catAx>
      <c:valAx>
        <c:axId val="-210374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733456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1519392"/>
        <c:axId val="-2086881184"/>
      </c:barChart>
      <c:catAx>
        <c:axId val="207151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6881184"/>
        <c:crosses val="autoZero"/>
        <c:auto val="1"/>
        <c:lblAlgn val="ctr"/>
        <c:lblOffset val="100"/>
        <c:noMultiLvlLbl val="0"/>
      </c:catAx>
      <c:valAx>
        <c:axId val="-208688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5193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04128192"/>
        <c:axId val="-2104134176"/>
      </c:barChart>
      <c:catAx>
        <c:axId val="-210412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4134176"/>
        <c:crosses val="autoZero"/>
        <c:auto val="1"/>
        <c:lblAlgn val="ctr"/>
        <c:lblOffset val="100"/>
        <c:noMultiLvlLbl val="0"/>
      </c:catAx>
      <c:valAx>
        <c:axId val="-210413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41281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268666504479548"/>
                  <c:y val="-0.1391498372579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268666504479538"/>
                  <c:y val="-0.07976269791087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-601.1</c:v>
                </c:pt>
                <c:pt idx="2" formatCode="General">
                  <c:v>310.1</c:v>
                </c:pt>
                <c:pt idx="3" formatCode="General">
                  <c:v>-507.6</c:v>
                </c:pt>
                <c:pt idx="4" formatCode="General">
                  <c:v>257.5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268666504479538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268666504479538"/>
                  <c:y val="-0.0685993150830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0.00268666504479538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457.4</c:v>
                </c:pt>
                <c:pt idx="6" formatCode="0.0">
                  <c:v>184.7</c:v>
                </c:pt>
                <c:pt idx="7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90473728"/>
        <c:axId val="-2089861488"/>
      </c:barChart>
      <c:catAx>
        <c:axId val="-20904737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9861488"/>
        <c:crosses val="autoZero"/>
        <c:auto val="1"/>
        <c:lblAlgn val="ctr"/>
        <c:lblOffset val="100"/>
        <c:noMultiLvlLbl val="0"/>
      </c:catAx>
      <c:valAx>
        <c:axId val="-20898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04737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1285837835085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0"/>
                  <c:y val="-0.05389371480464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268666504479543"/>
                  <c:y val="-0.04527072043590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1369940886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2" formatCode="0.0">
                  <c:v>-601.1</c:v>
                </c:pt>
                <c:pt idx="3" formatCode="0.0">
                  <c:v>70.6</c:v>
                </c:pt>
                <c:pt idx="4">
                  <c:v>310.1</c:v>
                </c:pt>
                <c:pt idx="5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0.00134333252239769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7"/>
              <c:layout>
                <c:manualLayout>
                  <c:x val="-0.00134333252239769"/>
                  <c:y val="-0.06644356649084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0.00134333252239769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6" formatCode="0.0">
                  <c:v>457.4</c:v>
                </c:pt>
                <c:pt idx="7" formatCode="0.0">
                  <c:v>184.7</c:v>
                </c:pt>
                <c:pt idx="8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95822304"/>
        <c:axId val="2092262704"/>
      </c:barChart>
      <c:catAx>
        <c:axId val="-20958223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92262704"/>
        <c:crosses val="autoZero"/>
        <c:auto val="1"/>
        <c:lblAlgn val="ctr"/>
        <c:lblOffset val="100"/>
        <c:noMultiLvlLbl val="0"/>
      </c:catAx>
      <c:valAx>
        <c:axId val="209226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8223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26428034916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-4.92549568237843E-17"/>
                  <c:y val="-0.0717280361894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0134333252239769"/>
                  <c:y val="-0.08407385560728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227.1</c:v>
                </c:pt>
                <c:pt idx="2">
                  <c:v>257.5</c:v>
                </c:pt>
                <c:pt idx="3" formatCode="0.0">
                  <c:v>172.9</c:v>
                </c:pt>
                <c:pt idx="4" formatCode="0.0">
                  <c:v>146.6</c:v>
                </c:pt>
                <c:pt idx="5" formatCode="0.0">
                  <c:v>127.8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69"/>
                  <c:y val="-0.1720750777639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0.00134333252239789"/>
                  <c:y val="-0.1387572194238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-601.1</c:v>
                </c:pt>
                <c:pt idx="7">
                  <c:v>-507.6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92411984"/>
        <c:axId val="2091867040"/>
      </c:barChart>
      <c:catAx>
        <c:axId val="-20924119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91867040"/>
        <c:crosses val="autoZero"/>
        <c:auto val="1"/>
        <c:lblAlgn val="ctr"/>
        <c:lblOffset val="100"/>
        <c:noMultiLvlLbl val="0"/>
      </c:catAx>
      <c:valAx>
        <c:axId val="209186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241198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26428034916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-4.92549568237843E-17"/>
                  <c:y val="-0.0717280361894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0134333252239769"/>
                  <c:y val="-0.08407385560728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227.1</c:v>
                </c:pt>
                <c:pt idx="2">
                  <c:v>257.5</c:v>
                </c:pt>
                <c:pt idx="3" formatCode="0.0">
                  <c:v>172.9</c:v>
                </c:pt>
                <c:pt idx="4" formatCode="0.0">
                  <c:v>146.6</c:v>
                </c:pt>
                <c:pt idx="5" formatCode="0.0">
                  <c:v>127.8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pattFill prst="pct7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69"/>
                  <c:y val="-0.1720750777639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0.00134333252239789"/>
                  <c:y val="-0.1387572194238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-601.1</c:v>
                </c:pt>
                <c:pt idx="7">
                  <c:v>-507.6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8096512"/>
        <c:axId val="-2092042240"/>
      </c:barChart>
      <c:catAx>
        <c:axId val="-20880965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2042240"/>
        <c:crosses val="autoZero"/>
        <c:auto val="1"/>
        <c:lblAlgn val="ctr"/>
        <c:lblOffset val="100"/>
        <c:noMultiLvlLbl val="0"/>
      </c:catAx>
      <c:valAx>
        <c:axId val="-209204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809651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pattFill prst="pct70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Static Panels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086821408"/>
        <c:axId val="2071617936"/>
      </c:barChart>
      <c:catAx>
        <c:axId val="-208682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617936"/>
        <c:crosses val="autoZero"/>
        <c:auto val="1"/>
        <c:lblAlgn val="ctr"/>
        <c:lblOffset val="100"/>
        <c:noMultiLvlLbl val="0"/>
      </c:catAx>
      <c:valAx>
        <c:axId val="207161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68214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-887.5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70.6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90076672"/>
        <c:axId val="-2090175200"/>
      </c:barChart>
      <c:catAx>
        <c:axId val="-2090076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0175200"/>
        <c:crosses val="autoZero"/>
        <c:auto val="1"/>
        <c:lblAlgn val="ctr"/>
        <c:lblOffset val="100"/>
        <c:noMultiLvlLbl val="0"/>
      </c:catAx>
      <c:valAx>
        <c:axId val="-209017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0076672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300279392014"/>
          <c:y val="0.0440646293268315"/>
          <c:w val="0.83408841643941"/>
          <c:h val="0.9059905495594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Actuator: motor/soft</c:v>
                </c:pt>
                <c:pt idx="1">
                  <c:v>Control: individual/row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-588.4</c:v>
                </c:pt>
                <c:pt idx="1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Actuator: motor/soft</c:v>
                </c:pt>
                <c:pt idx="1">
                  <c:v>Control: individual/row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-12.70000000000005</c:v>
                </c:pt>
                <c:pt idx="1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9478176"/>
        <c:axId val="-2089750704"/>
      </c:barChart>
      <c:catAx>
        <c:axId val="-20894781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9750704"/>
        <c:crosses val="autoZero"/>
        <c:auto val="1"/>
        <c:lblAlgn val="ctr"/>
        <c:lblOffset val="100"/>
        <c:noMultiLvlLbl val="0"/>
      </c:catAx>
      <c:valAx>
        <c:axId val="-2089750704"/>
        <c:scaling>
          <c:orientation val="minMax"/>
          <c:max val="-540.0"/>
          <c:min val="-63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9478176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6391042028837"/>
          <c:y val="0.0558250129005389"/>
          <c:w val="0.548076694958585"/>
          <c:h val="0.9059905495594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9805296"/>
        <c:axId val="-2089802368"/>
      </c:barChart>
      <c:catAx>
        <c:axId val="-20898052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9802368"/>
        <c:crosses val="autoZero"/>
        <c:auto val="1"/>
        <c:lblAlgn val="ctr"/>
        <c:lblOffset val="100"/>
        <c:noMultiLvlLbl val="0"/>
      </c:catAx>
      <c:valAx>
        <c:axId val="-208980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9805296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-507.6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-93.5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91979104"/>
        <c:axId val="2091495424"/>
      </c:barChart>
      <c:catAx>
        <c:axId val="-20919791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91495424"/>
        <c:crosses val="autoZero"/>
        <c:auto val="1"/>
        <c:lblAlgn val="ctr"/>
        <c:lblOffset val="100"/>
        <c:noMultiLvlLbl val="0"/>
      </c:catAx>
      <c:valAx>
        <c:axId val="2091495424"/>
        <c:scaling>
          <c:orientation val="minMax"/>
          <c:max val="-500.0"/>
          <c:min val="-6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1979104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2001584"/>
        <c:axId val="2091803888"/>
      </c:barChart>
      <c:catAx>
        <c:axId val="209200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1803888"/>
        <c:crosses val="autoZero"/>
        <c:auto val="1"/>
        <c:lblAlgn val="ctr"/>
        <c:lblOffset val="100"/>
        <c:noMultiLvlLbl val="0"/>
      </c:catAx>
      <c:valAx>
        <c:axId val="209180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00158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092902752"/>
        <c:axId val="-2092371296"/>
      </c:barChart>
      <c:catAx>
        <c:axId val="2092902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2371296"/>
        <c:crosses val="autoZero"/>
        <c:auto val="1"/>
        <c:lblAlgn val="ctr"/>
        <c:lblOffset val="100"/>
        <c:noMultiLvlLbl val="0"/>
      </c:catAx>
      <c:valAx>
        <c:axId val="-209237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902752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-507.6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-93.5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91709808"/>
        <c:axId val="-2091187728"/>
      </c:barChart>
      <c:catAx>
        <c:axId val="-20917098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1187728"/>
        <c:crosses val="autoZero"/>
        <c:auto val="1"/>
        <c:lblAlgn val="ctr"/>
        <c:lblOffset val="100"/>
        <c:noMultiLvlLbl val="0"/>
      </c:catAx>
      <c:valAx>
        <c:axId val="-2091187728"/>
        <c:scaling>
          <c:orientation val="minMax"/>
          <c:max val="-500.0"/>
          <c:min val="-6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1709808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narVert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94300000"/>
        <c:axId val="-2090968256"/>
      </c:barChart>
      <c:catAx>
        <c:axId val="-20943000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0968256"/>
        <c:crosses val="autoZero"/>
        <c:auto val="1"/>
        <c:lblAlgn val="ctr"/>
        <c:lblOffset val="100"/>
        <c:noMultiLvlLbl val="0"/>
      </c:catAx>
      <c:valAx>
        <c:axId val="-209096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4300000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0566560"/>
        <c:axId val="-2090563200"/>
      </c:barChart>
      <c:catAx>
        <c:axId val="-209056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0563200"/>
        <c:crosses val="autoZero"/>
        <c:auto val="1"/>
        <c:lblAlgn val="ctr"/>
        <c:lblOffset val="100"/>
        <c:noMultiLvlLbl val="0"/>
      </c:catAx>
      <c:valAx>
        <c:axId val="-2090563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05665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0199504"/>
        <c:axId val="2070458416"/>
      </c:barChart>
      <c:catAx>
        <c:axId val="-209019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458416"/>
        <c:crosses val="autoZero"/>
        <c:auto val="1"/>
        <c:lblAlgn val="ctr"/>
        <c:lblOffset val="100"/>
        <c:noMultiLvlLbl val="0"/>
      </c:catAx>
      <c:valAx>
        <c:axId val="207045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019950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1248784"/>
        <c:axId val="-2100790256"/>
      </c:barChart>
      <c:catAx>
        <c:axId val="209124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790256"/>
        <c:crosses val="autoZero"/>
        <c:auto val="1"/>
        <c:lblAlgn val="ctr"/>
        <c:lblOffset val="100"/>
        <c:noMultiLvlLbl val="0"/>
      </c:catAx>
      <c:valAx>
        <c:axId val="-2100790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124878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91146624"/>
        <c:axId val="-2087705056"/>
      </c:barChart>
      <c:catAx>
        <c:axId val="-209114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7705056"/>
        <c:crosses val="autoZero"/>
        <c:auto val="1"/>
        <c:lblAlgn val="ctr"/>
        <c:lblOffset val="100"/>
        <c:noMultiLvlLbl val="0"/>
      </c:catAx>
      <c:valAx>
        <c:axId val="-208770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11466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8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9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2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73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10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3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755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chart" Target="../charts/char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chart" Target="../charts/char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4" Type="http://schemas.openxmlformats.org/officeDocument/2006/relationships/chart" Target="../charts/chart2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4" Type="http://schemas.openxmlformats.org/officeDocument/2006/relationships/chart" Target="../charts/chart3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4" Type="http://schemas.openxmlformats.org/officeDocument/2006/relationships/chart" Target="../charts/chart3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977688763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703575601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837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28287329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24367171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5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41960443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3907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8665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excl. shading benefits</a:t>
            </a: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20716234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5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48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367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310" y="4341886"/>
            <a:ext cx="115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925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79196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91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69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9424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CH mix incl. shading benefits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9538" y="4357249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82263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64189058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82325901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2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26149992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860294"/>
              </p:ext>
            </p:extLst>
          </p:nvPr>
        </p:nvGraphicFramePr>
        <p:xfrm>
          <a:off x="722210" y="919284"/>
          <a:ext cx="847894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135541" y="3737266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784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3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9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26015" y="1768264"/>
            <a:ext cx="691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9694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05578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219469" y="33256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101649" y="37230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327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583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88693792"/>
              </p:ext>
            </p:extLst>
          </p:nvPr>
        </p:nvGraphicFramePr>
        <p:xfrm>
          <a:off x="3975100" y="919284"/>
          <a:ext cx="57710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15494600"/>
              </p:ext>
            </p:extLst>
          </p:nvPr>
        </p:nvGraphicFramePr>
        <p:xfrm>
          <a:off x="114300" y="909026"/>
          <a:ext cx="488950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65894" y="3755327"/>
            <a:ext cx="8316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99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26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7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541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3602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616623" y="28557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469949" y="37738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835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091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7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690905503"/>
              </p:ext>
            </p:extLst>
          </p:nvPr>
        </p:nvGraphicFramePr>
        <p:xfrm>
          <a:off x="3264314" y="923222"/>
          <a:ext cx="65711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9596198"/>
              </p:ext>
            </p:extLst>
          </p:nvPr>
        </p:nvGraphicFramePr>
        <p:xfrm>
          <a:off x="114301" y="909026"/>
          <a:ext cx="323932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40494" y="3755327"/>
            <a:ext cx="8388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3523" y="5081665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950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0376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77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538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23" y="30462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46249" y="37484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87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347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58769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with/without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8353" y="100074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49527" y="378759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Adaptive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9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470254787"/>
              </p:ext>
            </p:extLst>
          </p:nvPr>
        </p:nvGraphicFramePr>
        <p:xfrm>
          <a:off x="3264314" y="923222"/>
          <a:ext cx="65711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77778376"/>
              </p:ext>
            </p:extLst>
          </p:nvPr>
        </p:nvGraphicFramePr>
        <p:xfrm>
          <a:off x="114301" y="909026"/>
          <a:ext cx="323932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40494" y="3755327"/>
            <a:ext cx="8388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3523" y="5081665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950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0376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77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538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23" y="30462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46249" y="37484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87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347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58769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with/without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8353" y="100074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49527" y="378759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Adaptive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4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6192</TotalTime>
  <Words>584</Words>
  <Application>Microsoft Macintosh PowerPoint</Application>
  <PresentationFormat>A4 Paper (210x297 mm)</PresentationFormat>
  <Paragraphs>198</Paragraphs>
  <Slides>28</Slides>
  <Notes>28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239</cp:revision>
  <cp:lastPrinted>2015-10-20T13:56:38Z</cp:lastPrinted>
  <dcterms:created xsi:type="dcterms:W3CDTF">2015-08-21T13:20:56Z</dcterms:created>
  <dcterms:modified xsi:type="dcterms:W3CDTF">2015-11-30T16:41:18Z</dcterms:modified>
</cp:coreProperties>
</file>