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1"/>
    <p:restoredTop sz="91111"/>
  </p:normalViewPr>
  <p:slideViewPr>
    <p:cSldViewPr snapToGrid="0" snapToObjects="1">
      <p:cViewPr>
        <p:scale>
          <a:sx n="130" d="100"/>
          <a:sy n="130" d="100"/>
        </p:scale>
        <p:origin x="-184" y="4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326.0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221.0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1741672"/>
        <c:axId val="-2131260184"/>
      </c:barChart>
      <c:catAx>
        <c:axId val="-21317416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1260184"/>
        <c:crosses val="autoZero"/>
        <c:auto val="1"/>
        <c:lblAlgn val="ctr"/>
        <c:lblOffset val="100"/>
        <c:noMultiLvlLbl val="0"/>
      </c:catAx>
      <c:valAx>
        <c:axId val="-2131260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741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26727862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22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123</cp:revision>
  <cp:lastPrinted>2015-10-20T13:56:38Z</cp:lastPrinted>
  <dcterms:created xsi:type="dcterms:W3CDTF">2015-08-21T13:20:56Z</dcterms:created>
  <dcterms:modified xsi:type="dcterms:W3CDTF">2015-11-04T14:49:00Z</dcterms:modified>
</cp:coreProperties>
</file>