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3" autoAdjust="0"/>
    <p:restoredTop sz="91325"/>
  </p:normalViewPr>
  <p:slideViewPr>
    <p:cSldViewPr snapToGrid="0" snapToObjects="1">
      <p:cViewPr>
        <p:scale>
          <a:sx n="140" d="100"/>
          <a:sy n="140" d="100"/>
        </p:scale>
        <p:origin x="172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95376"/>
        <c:axId val="2068140608"/>
      </c:scatterChart>
      <c:valAx>
        <c:axId val="206819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40608"/>
        <c:crosses val="autoZero"/>
        <c:crossBetween val="midCat"/>
      </c:valAx>
      <c:valAx>
        <c:axId val="206814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9537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-5708.6</c:v>
                </c:pt>
                <c:pt idx="3">
                  <c:v>-5473</c:v>
                </c:pt>
                <c:pt idx="4">
                  <c:v>-5396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-1056.3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-6764.9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0754800"/>
        <c:axId val="-2100751552"/>
      </c:barChart>
      <c:catAx>
        <c:axId val="-2100754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751552"/>
        <c:crosses val="autoZero"/>
        <c:auto val="1"/>
        <c:lblAlgn val="ctr"/>
        <c:lblOffset val="100"/>
        <c:noMultiLvlLbl val="0"/>
      </c:catAx>
      <c:valAx>
        <c:axId val="-21007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4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265552"/>
        <c:axId val="-2101251104"/>
      </c:barChart>
      <c:catAx>
        <c:axId val="-2101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51104"/>
        <c:crosses val="autoZero"/>
        <c:auto val="1"/>
        <c:lblAlgn val="ctr"/>
        <c:lblOffset val="100"/>
        <c:noMultiLvlLbl val="0"/>
      </c:catAx>
      <c:valAx>
        <c:axId val="-21012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65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871312"/>
        <c:axId val="-2100850784"/>
      </c:barChart>
      <c:catAx>
        <c:axId val="-21008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50784"/>
        <c:crosses val="autoZero"/>
        <c:auto val="1"/>
        <c:lblAlgn val="ctr"/>
        <c:lblOffset val="100"/>
        <c:noMultiLvlLbl val="0"/>
      </c:catAx>
      <c:valAx>
        <c:axId val="-2100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71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0387056"/>
        <c:axId val="2070517008"/>
      </c:lineChart>
      <c:catAx>
        <c:axId val="207038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517008"/>
        <c:crosses val="autoZero"/>
        <c:auto val="1"/>
        <c:lblAlgn val="ctr"/>
        <c:lblOffset val="100"/>
        <c:noMultiLvlLbl val="0"/>
      </c:catAx>
      <c:valAx>
        <c:axId val="207051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870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8891408"/>
        <c:axId val="2111284224"/>
      </c:barChart>
      <c:catAx>
        <c:axId val="20688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84224"/>
        <c:crosses val="autoZero"/>
        <c:auto val="1"/>
        <c:lblAlgn val="ctr"/>
        <c:lblOffset val="100"/>
        <c:noMultiLvlLbl val="0"/>
      </c:catAx>
      <c:valAx>
        <c:axId val="211128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91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07061808"/>
        <c:axId val="2107064416"/>
      </c:barChart>
      <c:catAx>
        <c:axId val="210706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4416"/>
        <c:crosses val="autoZero"/>
        <c:auto val="1"/>
        <c:lblAlgn val="ctr"/>
        <c:lblOffset val="100"/>
        <c:noMultiLvlLbl val="0"/>
      </c:catAx>
      <c:valAx>
        <c:axId val="210706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1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096448"/>
        <c:axId val="-2125209056"/>
      </c:barChart>
      <c:catAx>
        <c:axId val="-21250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209056"/>
        <c:crosses val="autoZero"/>
        <c:auto val="1"/>
        <c:lblAlgn val="ctr"/>
        <c:lblOffset val="100"/>
        <c:noMultiLvlLbl val="0"/>
      </c:catAx>
      <c:valAx>
        <c:axId val="-212520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096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70803264"/>
        <c:axId val="2070802496"/>
      </c:barChart>
      <c:catAx>
        <c:axId val="20708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2496"/>
        <c:crosses val="autoZero"/>
        <c:auto val="1"/>
        <c:lblAlgn val="ctr"/>
        <c:lblOffset val="100"/>
        <c:noMultiLvlLbl val="0"/>
      </c:catAx>
      <c:valAx>
        <c:axId val="207080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7180992"/>
        <c:axId val="2107183296"/>
      </c:barChart>
      <c:catAx>
        <c:axId val="21071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3296"/>
        <c:crosses val="autoZero"/>
        <c:auto val="1"/>
        <c:lblAlgn val="ctr"/>
        <c:lblOffset val="100"/>
        <c:noMultiLvlLbl val="0"/>
      </c:catAx>
      <c:valAx>
        <c:axId val="210718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09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68918768"/>
        <c:axId val="2068911008"/>
      </c:barChart>
      <c:catAx>
        <c:axId val="20689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1008"/>
        <c:crosses val="autoZero"/>
        <c:auto val="1"/>
        <c:lblAlgn val="ctr"/>
        <c:lblOffset val="100"/>
        <c:noMultiLvlLbl val="0"/>
      </c:catAx>
      <c:valAx>
        <c:axId val="206891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87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10048"/>
        <c:axId val="2071513456"/>
      </c:barChart>
      <c:catAx>
        <c:axId val="20715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3456"/>
        <c:crosses val="autoZero"/>
        <c:auto val="1"/>
        <c:lblAlgn val="ctr"/>
        <c:lblOffset val="100"/>
        <c:noMultiLvlLbl val="0"/>
      </c:catAx>
      <c:valAx>
        <c:axId val="20715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0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467200"/>
        <c:axId val="2071458320"/>
      </c:barChart>
      <c:catAx>
        <c:axId val="207146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58320"/>
        <c:crosses val="autoZero"/>
        <c:auto val="1"/>
        <c:lblAlgn val="ctr"/>
        <c:lblOffset val="100"/>
        <c:noMultiLvlLbl val="0"/>
      </c:catAx>
      <c:valAx>
        <c:axId val="20714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67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66352"/>
        <c:axId val="2071563504"/>
      </c:barChart>
      <c:catAx>
        <c:axId val="20715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3504"/>
        <c:crosses val="autoZero"/>
        <c:auto val="1"/>
        <c:lblAlgn val="ctr"/>
        <c:lblOffset val="100"/>
        <c:noMultiLvlLbl val="0"/>
      </c:catAx>
      <c:valAx>
        <c:axId val="20715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6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120592"/>
        <c:axId val="2069079072"/>
      </c:barChart>
      <c:catAx>
        <c:axId val="20691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079072"/>
        <c:crosses val="autoZero"/>
        <c:auto val="1"/>
        <c:lblAlgn val="ctr"/>
        <c:lblOffset val="100"/>
        <c:noMultiLvlLbl val="0"/>
      </c:catAx>
      <c:valAx>
        <c:axId val="206907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20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71601088"/>
        <c:axId val="2071427152"/>
      </c:barChart>
      <c:catAx>
        <c:axId val="20716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27152"/>
        <c:crosses val="autoZero"/>
        <c:auto val="1"/>
        <c:lblAlgn val="ctr"/>
        <c:lblOffset val="100"/>
        <c:noMultiLvlLbl val="0"/>
      </c:catAx>
      <c:valAx>
        <c:axId val="207142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2773882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235505" y="1513618"/>
            <a:ext cx="2816538" cy="721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-470.1 gCO</a:t>
            </a:r>
            <a:r>
              <a:rPr lang="en-US" sz="2400" baseline="-25000" dirty="0" smtClean="0"/>
              <a:t>2eq</a:t>
            </a:r>
            <a:r>
              <a:rPr lang="en-US" sz="2400" dirty="0" smtClean="0"/>
              <a:t>/kWh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72475" y="1912962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381641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333156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31129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3085633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69658" y="4683936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68136" y="4380825"/>
            <a:ext cx="612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1878" y="4305190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46671" y="4283900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5074</TotalTime>
  <Words>257</Words>
  <Application>Microsoft Macintosh PowerPoint</Application>
  <PresentationFormat>A4 Paper (210x297 mm)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152</cp:revision>
  <cp:lastPrinted>2015-10-20T13:56:38Z</cp:lastPrinted>
  <dcterms:created xsi:type="dcterms:W3CDTF">2015-08-21T13:20:56Z</dcterms:created>
  <dcterms:modified xsi:type="dcterms:W3CDTF">2015-11-18T13:59:38Z</dcterms:modified>
</cp:coreProperties>
</file>