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66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936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4839808"/>
        <c:axId val="-2094166912"/>
      </c:scatterChart>
      <c:valAx>
        <c:axId val="-209483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66912"/>
        <c:crosses val="autoZero"/>
        <c:crossBetween val="midCat"/>
      </c:valAx>
      <c:valAx>
        <c:axId val="-209416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83980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4795568"/>
        <c:axId val="-2082815488"/>
      </c:barChart>
      <c:catAx>
        <c:axId val="-2084795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15488"/>
        <c:crosses val="autoZero"/>
        <c:auto val="1"/>
        <c:lblAlgn val="ctr"/>
        <c:lblOffset val="100"/>
        <c:noMultiLvlLbl val="0"/>
      </c:catAx>
      <c:valAx>
        <c:axId val="-208281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795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5857792"/>
        <c:axId val="2142985648"/>
      </c:barChart>
      <c:catAx>
        <c:axId val="205585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985648"/>
        <c:crosses val="autoZero"/>
        <c:auto val="1"/>
        <c:lblAlgn val="ctr"/>
        <c:lblOffset val="100"/>
        <c:noMultiLvlLbl val="0"/>
      </c:catAx>
      <c:valAx>
        <c:axId val="214298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857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2039200"/>
        <c:axId val="-2092748672"/>
      </c:barChart>
      <c:catAx>
        <c:axId val="-20920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748672"/>
        <c:crosses val="autoZero"/>
        <c:auto val="1"/>
        <c:lblAlgn val="ctr"/>
        <c:lblOffset val="100"/>
        <c:noMultiLvlLbl val="0"/>
      </c:catAx>
      <c:valAx>
        <c:axId val="-20927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039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2563216"/>
        <c:axId val="-2092479920"/>
      </c:lineChart>
      <c:catAx>
        <c:axId val="-209256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479920"/>
        <c:crosses val="autoZero"/>
        <c:auto val="1"/>
        <c:lblAlgn val="ctr"/>
        <c:lblOffset val="100"/>
        <c:noMultiLvlLbl val="0"/>
      </c:catAx>
      <c:valAx>
        <c:axId val="-20924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56321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2667120"/>
        <c:axId val="-2093383040"/>
      </c:barChart>
      <c:catAx>
        <c:axId val="214266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383040"/>
        <c:crosses val="autoZero"/>
        <c:auto val="1"/>
        <c:lblAlgn val="ctr"/>
        <c:lblOffset val="100"/>
        <c:noMultiLvlLbl val="0"/>
      </c:catAx>
      <c:valAx>
        <c:axId val="-20933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6671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242848"/>
        <c:axId val="-2095465328"/>
      </c:barChart>
      <c:catAx>
        <c:axId val="-209524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5465328"/>
        <c:crosses val="autoZero"/>
        <c:auto val="1"/>
        <c:lblAlgn val="ctr"/>
        <c:lblOffset val="100"/>
        <c:noMultiLvlLbl val="0"/>
      </c:catAx>
      <c:valAx>
        <c:axId val="-20954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428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680960"/>
        <c:axId val="2111305600"/>
      </c:barChart>
      <c:catAx>
        <c:axId val="210668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305600"/>
        <c:crosses val="autoZero"/>
        <c:auto val="1"/>
        <c:lblAlgn val="ctr"/>
        <c:lblOffset val="100"/>
        <c:noMultiLvlLbl val="0"/>
      </c:catAx>
      <c:valAx>
        <c:axId val="211130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680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92865136"/>
        <c:axId val="-2092680736"/>
      </c:barChart>
      <c:catAx>
        <c:axId val="-20928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680736"/>
        <c:crosses val="autoZero"/>
        <c:auto val="1"/>
        <c:lblAlgn val="ctr"/>
        <c:lblOffset val="100"/>
        <c:noMultiLvlLbl val="0"/>
      </c:catAx>
      <c:valAx>
        <c:axId val="-20926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865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055504"/>
        <c:axId val="-2084052576"/>
      </c:barChart>
      <c:catAx>
        <c:axId val="-2084055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4052576"/>
        <c:crosses val="autoZero"/>
        <c:auto val="1"/>
        <c:lblAlgn val="ctr"/>
        <c:lblOffset val="100"/>
        <c:noMultiLvlLbl val="0"/>
      </c:catAx>
      <c:valAx>
        <c:axId val="-208405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0555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2094864"/>
        <c:axId val="-2082103952"/>
      </c:barChart>
      <c:catAx>
        <c:axId val="-208209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103952"/>
        <c:crosses val="autoZero"/>
        <c:auto val="1"/>
        <c:lblAlgn val="ctr"/>
        <c:lblOffset val="100"/>
        <c:noMultiLvlLbl val="0"/>
      </c:catAx>
      <c:valAx>
        <c:axId val="-208210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0948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2649232"/>
        <c:axId val="2106758128"/>
      </c:barChart>
      <c:catAx>
        <c:axId val="-212264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58128"/>
        <c:crosses val="autoZero"/>
        <c:auto val="1"/>
        <c:lblAlgn val="ctr"/>
        <c:lblOffset val="100"/>
        <c:noMultiLvlLbl val="0"/>
      </c:catAx>
      <c:valAx>
        <c:axId val="210675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649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127520"/>
        <c:axId val="2143183424"/>
      </c:barChart>
      <c:catAx>
        <c:axId val="214312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83424"/>
        <c:crosses val="autoZero"/>
        <c:auto val="1"/>
        <c:lblAlgn val="ctr"/>
        <c:lblOffset val="100"/>
        <c:noMultiLvlLbl val="0"/>
      </c:catAx>
      <c:valAx>
        <c:axId val="214318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275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771184"/>
        <c:axId val="-2083724752"/>
      </c:barChart>
      <c:catAx>
        <c:axId val="-20837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724752"/>
        <c:crosses val="autoZero"/>
        <c:auto val="1"/>
        <c:lblAlgn val="ctr"/>
        <c:lblOffset val="100"/>
        <c:noMultiLvlLbl val="0"/>
      </c:catAx>
      <c:valAx>
        <c:axId val="-208372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7711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003376"/>
        <c:axId val="-2083564752"/>
      </c:barChart>
      <c:catAx>
        <c:axId val="-208400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564752"/>
        <c:crosses val="autoZero"/>
        <c:auto val="1"/>
        <c:lblAlgn val="ctr"/>
        <c:lblOffset val="100"/>
        <c:noMultiLvlLbl val="0"/>
      </c:catAx>
      <c:valAx>
        <c:axId val="-20835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0033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6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7302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990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2516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730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033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5123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excl.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5865</TotalTime>
  <Words>309</Words>
  <Application>Microsoft Macintosh PowerPoint</Application>
  <PresentationFormat>A4 Paper (210x297 mm)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193</cp:revision>
  <cp:lastPrinted>2015-10-20T13:56:38Z</cp:lastPrinted>
  <dcterms:created xsi:type="dcterms:W3CDTF">2015-08-21T13:20:56Z</dcterms:created>
  <dcterms:modified xsi:type="dcterms:W3CDTF">2015-11-25T22:46:09Z</dcterms:modified>
</cp:coreProperties>
</file>