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1325"/>
  </p:normalViewPr>
  <p:slideViewPr>
    <p:cSldViewPr snapToGrid="0" snapToObjects="1">
      <p:cViewPr>
        <p:scale>
          <a:sx n="137" d="100"/>
          <a:sy n="137" d="100"/>
        </p:scale>
        <p:origin x="-32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3355648"/>
        <c:axId val="-2053141952"/>
      </c:scatterChart>
      <c:valAx>
        <c:axId val="-205335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141952"/>
        <c:crosses val="autoZero"/>
        <c:crossBetween val="midCat"/>
      </c:valAx>
      <c:valAx>
        <c:axId val="-205314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35564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-4347.35</c:v>
                </c:pt>
                <c:pt idx="3">
                  <c:v>-4190.27</c:v>
                </c:pt>
                <c:pt idx="4">
                  <c:v>-4113.27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-80.4</c:v>
                </c:pt>
                <c:pt idx="3">
                  <c:v>-157.08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-4427.75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-4113.27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6059696"/>
        <c:axId val="-2106331760"/>
      </c:barChart>
      <c:catAx>
        <c:axId val="-2106059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6331760"/>
        <c:crosses val="autoZero"/>
        <c:auto val="1"/>
        <c:lblAlgn val="ctr"/>
        <c:lblOffset val="100"/>
        <c:noMultiLvlLbl val="0"/>
      </c:catAx>
      <c:valAx>
        <c:axId val="-210633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059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3761920"/>
        <c:axId val="-2014095216"/>
      </c:barChart>
      <c:catAx>
        <c:axId val="-201376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4095216"/>
        <c:crosses val="autoZero"/>
        <c:auto val="1"/>
        <c:lblAlgn val="ctr"/>
        <c:lblOffset val="100"/>
        <c:noMultiLvlLbl val="0"/>
      </c:catAx>
      <c:valAx>
        <c:axId val="-201409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37619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6193104"/>
        <c:axId val="-2106712880"/>
      </c:barChart>
      <c:catAx>
        <c:axId val="-201619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712880"/>
        <c:crosses val="autoZero"/>
        <c:auto val="1"/>
        <c:lblAlgn val="ctr"/>
        <c:lblOffset val="100"/>
        <c:noMultiLvlLbl val="0"/>
      </c:catAx>
      <c:valAx>
        <c:axId val="-210671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6193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3325072"/>
        <c:axId val="-2013320416"/>
      </c:lineChart>
      <c:catAx>
        <c:axId val="-201332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3320416"/>
        <c:crosses val="autoZero"/>
        <c:auto val="1"/>
        <c:lblAlgn val="ctr"/>
        <c:lblOffset val="100"/>
        <c:noMultiLvlLbl val="0"/>
      </c:catAx>
      <c:valAx>
        <c:axId val="-201332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332507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11774880"/>
        <c:axId val="-2011810320"/>
      </c:barChart>
      <c:catAx>
        <c:axId val="-20117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810320"/>
        <c:crosses val="autoZero"/>
        <c:auto val="1"/>
        <c:lblAlgn val="ctr"/>
        <c:lblOffset val="100"/>
        <c:noMultiLvlLbl val="0"/>
      </c:catAx>
      <c:valAx>
        <c:axId val="-20118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774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4329504"/>
        <c:axId val="-2051518832"/>
      </c:barChart>
      <c:catAx>
        <c:axId val="-2054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518832"/>
        <c:crosses val="autoZero"/>
        <c:auto val="1"/>
        <c:lblAlgn val="ctr"/>
        <c:lblOffset val="100"/>
        <c:noMultiLvlLbl val="0"/>
      </c:catAx>
      <c:valAx>
        <c:axId val="-205151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3295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6385824"/>
        <c:axId val="-2107183072"/>
      </c:barChart>
      <c:catAx>
        <c:axId val="-201638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183072"/>
        <c:crosses val="autoZero"/>
        <c:auto val="1"/>
        <c:lblAlgn val="ctr"/>
        <c:lblOffset val="100"/>
        <c:noMultiLvlLbl val="0"/>
      </c:catAx>
      <c:valAx>
        <c:axId val="-210718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6385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4376736"/>
        <c:axId val="-2052062704"/>
      </c:barChart>
      <c:catAx>
        <c:axId val="-205437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062704"/>
        <c:crosses val="autoZero"/>
        <c:auto val="1"/>
        <c:lblAlgn val="ctr"/>
        <c:lblOffset val="100"/>
        <c:noMultiLvlLbl val="0"/>
      </c:catAx>
      <c:valAx>
        <c:axId val="-20520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376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13550048"/>
        <c:axId val="-2015884288"/>
      </c:barChart>
      <c:catAx>
        <c:axId val="-201355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5884288"/>
        <c:crosses val="autoZero"/>
        <c:auto val="1"/>
        <c:lblAlgn val="ctr"/>
        <c:lblOffset val="100"/>
        <c:noMultiLvlLbl val="0"/>
      </c:catAx>
      <c:valAx>
        <c:axId val="-201588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355004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5080000"/>
        <c:axId val="-2051221936"/>
      </c:barChart>
      <c:catAx>
        <c:axId val="-205508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221936"/>
        <c:crosses val="autoZero"/>
        <c:auto val="1"/>
        <c:lblAlgn val="ctr"/>
        <c:lblOffset val="100"/>
        <c:noMultiLvlLbl val="0"/>
      </c:catAx>
      <c:valAx>
        <c:axId val="-205122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0800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9285056"/>
        <c:axId val="-2139309584"/>
      </c:barChart>
      <c:catAx>
        <c:axId val="-21392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309584"/>
        <c:crosses val="autoZero"/>
        <c:auto val="1"/>
        <c:lblAlgn val="ctr"/>
        <c:lblOffset val="100"/>
        <c:noMultiLvlLbl val="0"/>
      </c:catAx>
      <c:valAx>
        <c:axId val="-213930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285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1313296"/>
        <c:axId val="-2011309952"/>
      </c:barChart>
      <c:catAx>
        <c:axId val="-201131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309952"/>
        <c:crosses val="autoZero"/>
        <c:auto val="1"/>
        <c:lblAlgn val="ctr"/>
        <c:lblOffset val="100"/>
        <c:noMultiLvlLbl val="0"/>
      </c:catAx>
      <c:valAx>
        <c:axId val="-201130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3132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2089056"/>
        <c:axId val="-2142020160"/>
      </c:barChart>
      <c:catAx>
        <c:axId val="-214208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020160"/>
        <c:crosses val="autoZero"/>
        <c:auto val="1"/>
        <c:lblAlgn val="ctr"/>
        <c:lblOffset val="100"/>
        <c:noMultiLvlLbl val="0"/>
      </c:catAx>
      <c:valAx>
        <c:axId val="-214202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089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9570944"/>
        <c:axId val="-2141795680"/>
      </c:barChart>
      <c:catAx>
        <c:axId val="-213957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795680"/>
        <c:crosses val="autoZero"/>
        <c:auto val="1"/>
        <c:lblAlgn val="ctr"/>
        <c:lblOffset val="100"/>
        <c:noMultiLvlLbl val="0"/>
      </c:catAx>
      <c:valAx>
        <c:axId val="-21417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5709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15648896"/>
        <c:axId val="-2088820128"/>
      </c:barChart>
      <c:catAx>
        <c:axId val="-201564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8820128"/>
        <c:crosses val="autoZero"/>
        <c:auto val="1"/>
        <c:lblAlgn val="ctr"/>
        <c:lblOffset val="100"/>
        <c:noMultiLvlLbl val="0"/>
      </c:catAx>
      <c:valAx>
        <c:axId val="-208882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5648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3799189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21193964"/>
              </p:ext>
            </p:extLst>
          </p:nvPr>
        </p:nvGraphicFramePr>
        <p:xfrm>
          <a:off x="1611244" y="1349857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6512257" y="1638586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-</a:t>
            </a:r>
            <a:r>
              <a:rPr lang="en-US" sz="1138" dirty="0" smtClean="0"/>
              <a:t>472.8 </a:t>
            </a:r>
            <a:r>
              <a:rPr lang="en-US" sz="1138" dirty="0" smtClean="0"/>
              <a:t>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01398" y="4825259"/>
            <a:ext cx="504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93348" y="2050309"/>
            <a:ext cx="504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3098" y="4799859"/>
            <a:ext cx="504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95557" y="4742709"/>
            <a:ext cx="504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03607" y="4703868"/>
            <a:ext cx="504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0217" y="5074326"/>
            <a:ext cx="9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2160" y="5074326"/>
            <a:ext cx="96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7836" y="5074326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>
                    <a:lumMod val="25000"/>
                  </a:schemeClr>
                </a:solidFill>
              </a:rPr>
              <a:t>Compressor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6280" y="5099984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9568" y="5110104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0517" y="5080598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660217" y="3079102"/>
            <a:ext cx="53921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483793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1187243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5005</TotalTime>
  <Words>246</Words>
  <Application>Microsoft Macintosh PowerPoint</Application>
  <PresentationFormat>A4 Paper (210x297 mm)</PresentationFormat>
  <Paragraphs>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142</cp:revision>
  <cp:lastPrinted>2015-10-20T13:56:38Z</cp:lastPrinted>
  <dcterms:created xsi:type="dcterms:W3CDTF">2015-08-21T13:20:56Z</dcterms:created>
  <dcterms:modified xsi:type="dcterms:W3CDTF">2015-11-13T23:10:44Z</dcterms:modified>
</cp:coreProperties>
</file>