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6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5" autoAdjust="0"/>
    <p:restoredTop sz="91579"/>
  </p:normalViewPr>
  <p:slideViewPr>
    <p:cSldViewPr snapToGrid="0" snapToObjects="1">
      <p:cViewPr>
        <p:scale>
          <a:sx n="120" d="100"/>
          <a:sy n="120" d="100"/>
        </p:scale>
        <p:origin x="1096" y="2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3977168"/>
        <c:axId val="-2104033184"/>
      </c:scatterChart>
      <c:valAx>
        <c:axId val="-210397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033184"/>
        <c:crosses val="autoZero"/>
        <c:crossBetween val="midCat"/>
      </c:valAx>
      <c:valAx>
        <c:axId val="-210403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97716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4300784"/>
        <c:axId val="-2077606576"/>
      </c:barChart>
      <c:catAx>
        <c:axId val="-2104300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7606576"/>
        <c:crosses val="autoZero"/>
        <c:auto val="1"/>
        <c:lblAlgn val="ctr"/>
        <c:lblOffset val="100"/>
        <c:noMultiLvlLbl val="0"/>
      </c:catAx>
      <c:valAx>
        <c:axId val="-207760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3007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2911344"/>
        <c:axId val="-2078216416"/>
      </c:barChart>
      <c:catAx>
        <c:axId val="212291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216416"/>
        <c:crosses val="autoZero"/>
        <c:auto val="1"/>
        <c:lblAlgn val="ctr"/>
        <c:lblOffset val="100"/>
        <c:noMultiLvlLbl val="0"/>
      </c:catAx>
      <c:valAx>
        <c:axId val="-207821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9113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694416"/>
        <c:axId val="2124262512"/>
      </c:barChart>
      <c:catAx>
        <c:axId val="212369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262512"/>
        <c:crosses val="autoZero"/>
        <c:auto val="1"/>
        <c:lblAlgn val="ctr"/>
        <c:lblOffset val="100"/>
        <c:noMultiLvlLbl val="0"/>
      </c:catAx>
      <c:valAx>
        <c:axId val="212426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94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2772288"/>
        <c:axId val="2122675584"/>
      </c:lineChart>
      <c:catAx>
        <c:axId val="212277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675584"/>
        <c:crosses val="autoZero"/>
        <c:auto val="1"/>
        <c:lblAlgn val="ctr"/>
        <c:lblOffset val="100"/>
        <c:noMultiLvlLbl val="0"/>
      </c:catAx>
      <c:valAx>
        <c:axId val="212267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77228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41343856"/>
        <c:axId val="-2141340752"/>
      </c:barChart>
      <c:catAx>
        <c:axId val="-214134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340752"/>
        <c:crosses val="autoZero"/>
        <c:auto val="1"/>
        <c:lblAlgn val="ctr"/>
        <c:lblOffset val="100"/>
        <c:noMultiLvlLbl val="0"/>
      </c:catAx>
      <c:valAx>
        <c:axId val="-214134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3438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113202881"/>
          <c:y val="0.0264823754257671"/>
          <c:w val="0.862477691617906"/>
          <c:h val="0.6763347342503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 formatCode="0.0">
                  <c:v>-537.0</c:v>
                </c:pt>
                <c:pt idx="3">
                  <c:v>277.1</c:v>
                </c:pt>
                <c:pt idx="4">
                  <c:v>63.1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6081168"/>
        <c:axId val="2089784320"/>
      </c:barChart>
      <c:catAx>
        <c:axId val="-2076081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9784320"/>
        <c:crosses val="autoZero"/>
        <c:auto val="1"/>
        <c:lblAlgn val="ctr"/>
        <c:lblOffset val="100"/>
        <c:noMultiLvlLbl val="0"/>
      </c:catAx>
      <c:valAx>
        <c:axId val="208978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 dirty="0" smtClean="0">
                    <a:effectLst/>
                  </a:rPr>
                  <a:t>GWP (g CO</a:t>
                </a:r>
                <a:r>
                  <a:rPr lang="en-US" sz="2000" b="0" i="0" baseline="-25000" dirty="0" smtClean="0">
                    <a:effectLst/>
                  </a:rPr>
                  <a:t>2eq</a:t>
                </a:r>
                <a:r>
                  <a:rPr lang="en-US" sz="2000" b="0" i="0" baseline="0" dirty="0" smtClean="0">
                    <a:effectLst/>
                  </a:rPr>
                  <a:t>/</a:t>
                </a:r>
                <a:r>
                  <a:rPr lang="en-US" sz="2000" b="0" i="0" baseline="0" dirty="0" err="1" smtClean="0">
                    <a:effectLst/>
                  </a:rPr>
                  <a:t>kWh</a:t>
                </a:r>
                <a:r>
                  <a:rPr lang="en-US" sz="2000" b="0" i="0" baseline="-25000" dirty="0" err="1" smtClean="0">
                    <a:effectLst/>
                  </a:rPr>
                  <a:t>pv</a:t>
                </a:r>
                <a:r>
                  <a:rPr lang="en-US" sz="2000" b="0" i="0" baseline="0" dirty="0" smtClean="0">
                    <a:effectLst/>
                  </a:rPr>
                  <a:t>)</a:t>
                </a:r>
                <a:endParaRPr lang="en-US" sz="2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3348631193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0811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301308109709015"/>
          <c:y val="0.936684083261844"/>
          <c:w val="0.408130440761151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3085920"/>
        <c:axId val="-2103062896"/>
      </c:barChart>
      <c:catAx>
        <c:axId val="-210308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62896"/>
        <c:crosses val="autoZero"/>
        <c:auto val="1"/>
        <c:lblAlgn val="ctr"/>
        <c:lblOffset val="100"/>
        <c:noMultiLvlLbl val="0"/>
      </c:catAx>
      <c:valAx>
        <c:axId val="-210306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859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45508928"/>
        <c:axId val="-2141215824"/>
      </c:barChart>
      <c:catAx>
        <c:axId val="-214550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215824"/>
        <c:crosses val="autoZero"/>
        <c:auto val="1"/>
        <c:lblAlgn val="ctr"/>
        <c:lblOffset val="100"/>
        <c:noMultiLvlLbl val="0"/>
      </c:catAx>
      <c:valAx>
        <c:axId val="-214121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5089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7288768"/>
        <c:axId val="-2077311552"/>
      </c:barChart>
      <c:catAx>
        <c:axId val="-2077288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7311552"/>
        <c:crosses val="autoZero"/>
        <c:auto val="1"/>
        <c:lblAlgn val="ctr"/>
        <c:lblOffset val="100"/>
        <c:noMultiLvlLbl val="0"/>
      </c:catAx>
      <c:valAx>
        <c:axId val="-207731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28876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163376"/>
        <c:axId val="2124166784"/>
      </c:barChart>
      <c:catAx>
        <c:axId val="212416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166784"/>
        <c:crosses val="autoZero"/>
        <c:auto val="1"/>
        <c:lblAlgn val="ctr"/>
        <c:lblOffset val="100"/>
        <c:noMultiLvlLbl val="0"/>
      </c:catAx>
      <c:valAx>
        <c:axId val="212416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1633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133264"/>
        <c:axId val="2123136608"/>
      </c:barChart>
      <c:catAx>
        <c:axId val="212313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36608"/>
        <c:crosses val="autoZero"/>
        <c:auto val="1"/>
        <c:lblAlgn val="ctr"/>
        <c:lblOffset val="100"/>
        <c:noMultiLvlLbl val="0"/>
      </c:catAx>
      <c:valAx>
        <c:axId val="212313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332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249376"/>
        <c:axId val="2123248416"/>
      </c:barChart>
      <c:catAx>
        <c:axId val="212324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248416"/>
        <c:crosses val="autoZero"/>
        <c:auto val="1"/>
        <c:lblAlgn val="ctr"/>
        <c:lblOffset val="100"/>
        <c:noMultiLvlLbl val="0"/>
      </c:catAx>
      <c:valAx>
        <c:axId val="212324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2493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965408"/>
        <c:axId val="2123968768"/>
      </c:barChart>
      <c:catAx>
        <c:axId val="21239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68768"/>
        <c:crosses val="autoZero"/>
        <c:auto val="1"/>
        <c:lblAlgn val="ctr"/>
        <c:lblOffset val="100"/>
        <c:noMultiLvlLbl val="0"/>
      </c:catAx>
      <c:valAx>
        <c:axId val="212396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65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4024880"/>
        <c:axId val="2123947152"/>
      </c:barChart>
      <c:catAx>
        <c:axId val="212402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47152"/>
        <c:crosses val="autoZero"/>
        <c:auto val="1"/>
        <c:lblAlgn val="ctr"/>
        <c:lblOffset val="100"/>
        <c:noMultiLvlLbl val="0"/>
      </c:catAx>
      <c:valAx>
        <c:axId val="212394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024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1771237"/>
              </p:ext>
            </p:extLst>
          </p:nvPr>
        </p:nvGraphicFramePr>
        <p:xfrm>
          <a:off x="222637" y="340242"/>
          <a:ext cx="9454100" cy="5688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56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7484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0402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320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6238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915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074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34707" y="2406553"/>
            <a:ext cx="817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78591759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3765841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50862" y="5083718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Operation location: CH/GER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5319" y="5083718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657965" y="1811128"/>
            <a:ext cx="720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5839</TotalTime>
  <Words>286</Words>
  <Application>Microsoft Macintosh PowerPoint</Application>
  <PresentationFormat>A4 Paper (210x297 mm)</PresentationFormat>
  <Paragraphs>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181</cp:revision>
  <cp:lastPrinted>2015-10-20T13:56:38Z</cp:lastPrinted>
  <dcterms:created xsi:type="dcterms:W3CDTF">2015-08-21T13:20:56Z</dcterms:created>
  <dcterms:modified xsi:type="dcterms:W3CDTF">2015-11-19T20:14:56Z</dcterms:modified>
</cp:coreProperties>
</file>