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1BF1-1BF0-2D42-A01C-EF5FB790A6F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113757" y="78617"/>
            <a:ext cx="1633714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PV Thin-film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04011" y="78617"/>
            <a:ext cx="6810444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				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									           </a:t>
            </a:r>
            <a:r>
              <a:rPr lang="en-US" b="1" dirty="0" smtClean="0">
                <a:solidFill>
                  <a:schemeClr val="accent5"/>
                </a:solidFill>
              </a:rPr>
              <a:t>BOS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Film deposition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PV </a:t>
            </a:r>
            <a:r>
              <a:rPr lang="en-US" sz="1600" smtClean="0"/>
              <a:t>module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Actuator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sys.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Steel frame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Cantilever </a:t>
            </a:r>
            <a:r>
              <a:rPr lang="en-US" sz="1600" smtClean="0"/>
              <a:t>bracket prod.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65" idx="1"/>
          </p:cNvCxnSpPr>
          <p:nvPr/>
        </p:nvCxnSpPr>
        <p:spPr>
          <a:xfrm>
            <a:off x="3710399" y="4118990"/>
            <a:ext cx="1392384" cy="68347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3"/>
            <a:endCxn id="65" idx="1"/>
          </p:cNvCxnSpPr>
          <p:nvPr/>
        </p:nvCxnSpPr>
        <p:spPr>
          <a:xfrm flipV="1">
            <a:off x="3710399" y="4802462"/>
            <a:ext cx="1392384" cy="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3"/>
            <a:endCxn id="65" idx="1"/>
          </p:cNvCxnSpPr>
          <p:nvPr/>
        </p:nvCxnSpPr>
        <p:spPr>
          <a:xfrm flipV="1">
            <a:off x="3710399" y="4802462"/>
            <a:ext cx="1392384" cy="68347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2"/>
            <a:endCxn id="65" idx="0"/>
          </p:cNvCxnSpPr>
          <p:nvPr/>
        </p:nvCxnSpPr>
        <p:spPr>
          <a:xfrm>
            <a:off x="6335838" y="3714895"/>
            <a:ext cx="0" cy="803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2"/>
            <a:endCxn id="80" idx="0"/>
          </p:cNvCxnSpPr>
          <p:nvPr/>
        </p:nvCxnSpPr>
        <p:spPr>
          <a:xfrm flipH="1">
            <a:off x="6335837" y="5086480"/>
            <a:ext cx="1" cy="1154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102783" y="4518443"/>
            <a:ext cx="2466109" cy="568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Simulating net energy demand room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2200253" y="3834971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Location parameters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80" idx="2"/>
            <a:endCxn id="83" idx="0"/>
          </p:cNvCxnSpPr>
          <p:nvPr/>
        </p:nvCxnSpPr>
        <p:spPr>
          <a:xfrm>
            <a:off x="6335837" y="5769951"/>
            <a:ext cx="0" cy="2153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200253" y="4518444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ASF parameters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200253" y="5201917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Building parameters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5580764" y="520191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Maintenance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5580764" y="598528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Disposal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98846" y="5817406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0393" y="581297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3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150828" y="78617"/>
            <a:ext cx="4989887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Floor slab production   			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14478" y="78617"/>
            <a:ext cx="3367773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</a:t>
            </a:r>
            <a:endParaRPr lang="en-US" dirty="0"/>
          </a:p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Mold production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Mining limestone/clay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Grinding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Kiln &amp; </a:t>
            </a:r>
            <a:r>
              <a:rPr lang="en-US" sz="1600" dirty="0" err="1" smtClean="0"/>
              <a:t>calcinator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Concrete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Plywood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Polyurethane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Polystyrene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Plywood </a:t>
            </a:r>
          </a:p>
          <a:p>
            <a:pPr algn="ctr"/>
            <a:r>
              <a:rPr lang="en-US" sz="1600" dirty="0" smtClean="0"/>
              <a:t>production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Production &amp; 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>
              <a:gd name="adj1" fmla="val 351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>
              <a:gd name="adj1" fmla="val 88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8846" y="4473511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0393" y="448292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29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782501" y="78617"/>
            <a:ext cx="7067935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Thin-shell roof production		   			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911466" y="78617"/>
            <a:ext cx="1670785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</a:t>
            </a:r>
            <a:endParaRPr lang="en-US" dirty="0"/>
          </a:p>
          <a:p>
            <a:pPr algn="ctr"/>
            <a:r>
              <a:rPr lang="en-US" b="1" dirty="0" err="1" smtClean="0">
                <a:solidFill>
                  <a:schemeClr val="accent5"/>
                </a:solidFill>
              </a:rPr>
              <a:t>Falsework</a:t>
            </a:r>
            <a:r>
              <a:rPr lang="en-US" b="1" dirty="0" smtClean="0">
                <a:solidFill>
                  <a:schemeClr val="accent5"/>
                </a:solidFill>
              </a:rPr>
              <a:t> production</a:t>
            </a:r>
          </a:p>
          <a:p>
            <a:pPr algn="ctr"/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Mining limestone/clay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Grinding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Kiln &amp; </a:t>
            </a:r>
            <a:r>
              <a:rPr lang="en-US" sz="1600" dirty="0" err="1" smtClean="0"/>
              <a:t>calcinator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Concrete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Polyurethane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CIGS panel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Fibre</a:t>
            </a:r>
            <a:r>
              <a:rPr lang="en-US" sz="1600" dirty="0" smtClean="0"/>
              <a:t>-glass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Falsework</a:t>
            </a:r>
            <a:r>
              <a:rPr lang="en-US" sz="1600" dirty="0" smtClean="0"/>
              <a:t> production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Production &amp; 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>
              <a:gd name="adj1" fmla="val 351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>
              <a:gd name="adj1" fmla="val 88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98844" y="3807373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8844" y="4570490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0391" y="4566058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70391" y="3819730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Operational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9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698846" y="6122216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00255" y="907031"/>
            <a:ext cx="8271162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8271162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113757" y="78617"/>
            <a:ext cx="1633714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PV Thin-film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04011" y="78617"/>
            <a:ext cx="6810444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				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									           </a:t>
            </a:r>
            <a:r>
              <a:rPr lang="en-US" dirty="0" smtClean="0"/>
              <a:t>						</a:t>
            </a:r>
            <a:r>
              <a:rPr lang="en-US" b="1" dirty="0" smtClean="0">
                <a:solidFill>
                  <a:schemeClr val="accent5"/>
                </a:solidFill>
              </a:rPr>
              <a:t>Balance of systems</a:t>
            </a:r>
          </a:p>
          <a:p>
            <a:pPr algn="ctr"/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PV module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Actuator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sys.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Steel frame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Cantilever </a:t>
            </a:r>
            <a:r>
              <a:rPr lang="en-US" sz="1600" smtClean="0"/>
              <a:t>bracket prod.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2701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Installation</a:t>
            </a:r>
          </a:p>
        </p:txBody>
      </p:sp>
      <p:cxnSp>
        <p:nvCxnSpPr>
          <p:cNvPr id="54" name="Elbow Connector 53"/>
          <p:cNvCxnSpPr>
            <a:stCxn id="6" idx="2"/>
            <a:endCxn id="50" idx="0"/>
          </p:cNvCxnSpPr>
          <p:nvPr/>
        </p:nvCxnSpPr>
        <p:spPr>
          <a:xfrm rot="16200000" flipH="1">
            <a:off x="4186071" y="997090"/>
            <a:ext cx="919023" cy="338051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65" idx="1"/>
          </p:cNvCxnSpPr>
          <p:nvPr/>
        </p:nvCxnSpPr>
        <p:spPr>
          <a:xfrm>
            <a:off x="3710399" y="4271395"/>
            <a:ext cx="1392384" cy="4587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3"/>
            <a:endCxn id="65" idx="1"/>
          </p:cNvCxnSpPr>
          <p:nvPr/>
        </p:nvCxnSpPr>
        <p:spPr>
          <a:xfrm flipV="1">
            <a:off x="3710399" y="4275982"/>
            <a:ext cx="1392384" cy="69274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3"/>
            <a:endCxn id="65" idx="1"/>
          </p:cNvCxnSpPr>
          <p:nvPr/>
        </p:nvCxnSpPr>
        <p:spPr>
          <a:xfrm flipV="1">
            <a:off x="3710399" y="4275982"/>
            <a:ext cx="1392384" cy="137621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2"/>
            <a:endCxn id="65" idx="0"/>
          </p:cNvCxnSpPr>
          <p:nvPr/>
        </p:nvCxnSpPr>
        <p:spPr>
          <a:xfrm>
            <a:off x="6335838" y="3714895"/>
            <a:ext cx="0" cy="2770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2"/>
            <a:endCxn id="40" idx="0"/>
          </p:cNvCxnSpPr>
          <p:nvPr/>
        </p:nvCxnSpPr>
        <p:spPr>
          <a:xfrm flipH="1">
            <a:off x="6335834" y="4560000"/>
            <a:ext cx="4" cy="1841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102783" y="3991963"/>
            <a:ext cx="2466109" cy="568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Simulating net energy demand room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2200253" y="3987376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Location parameters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80" idx="2"/>
            <a:endCxn id="83" idx="0"/>
          </p:cNvCxnSpPr>
          <p:nvPr/>
        </p:nvCxnSpPr>
        <p:spPr>
          <a:xfrm>
            <a:off x="6335834" y="6064376"/>
            <a:ext cx="0" cy="1841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200253" y="4684704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ASF parameters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200253" y="5368177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Building parameters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5580761" y="549633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Maintenance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5580761" y="624852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Disposal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70393" y="611778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  <p:cxnSp>
        <p:nvCxnSpPr>
          <p:cNvPr id="55" name="Straight Arrow Connector 54"/>
          <p:cNvCxnSpPr>
            <a:stCxn id="4" idx="2"/>
            <a:endCxn id="5" idx="0"/>
          </p:cNvCxnSpPr>
          <p:nvPr/>
        </p:nvCxnSpPr>
        <p:spPr>
          <a:xfrm>
            <a:off x="6335836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35832" y="1484304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998379" y="1484299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757907" y="1484298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659439" y="1484298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941471" y="1484297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580761" y="474415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actuation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40" idx="2"/>
            <a:endCxn id="80" idx="0"/>
          </p:cNvCxnSpPr>
          <p:nvPr/>
        </p:nvCxnSpPr>
        <p:spPr>
          <a:xfrm>
            <a:off x="6335834" y="5312188"/>
            <a:ext cx="0" cy="1841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196</Words>
  <Application>Microsoft Macintosh PowerPoint</Application>
  <PresentationFormat>Widescreen</PresentationFormat>
  <Paragraphs>186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18</cp:revision>
  <dcterms:created xsi:type="dcterms:W3CDTF">2015-10-21T10:56:14Z</dcterms:created>
  <dcterms:modified xsi:type="dcterms:W3CDTF">2015-11-30T16:20:49Z</dcterms:modified>
</cp:coreProperties>
</file>