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 autoAdjust="0"/>
    <p:restoredTop sz="91099"/>
  </p:normalViewPr>
  <p:slideViewPr>
    <p:cSldViewPr snapToGrid="0" snapToObjects="1">
      <p:cViewPr>
        <p:scale>
          <a:sx n="75" d="100"/>
          <a:sy n="75" d="100"/>
        </p:scale>
        <p:origin x="616" y="4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617984"/>
        <c:axId val="2128906064"/>
      </c:scatterChart>
      <c:valAx>
        <c:axId val="212861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06064"/>
        <c:crosses val="autoZero"/>
        <c:crossBetween val="midCat"/>
      </c:valAx>
      <c:valAx>
        <c:axId val="212890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1798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506.5999999999999</c:v>
                </c:pt>
                <c:pt idx="2">
                  <c:v>506.5999999999999</c:v>
                </c:pt>
                <c:pt idx="3">
                  <c:v>716.3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44230769230769"/>
                  <c:y val="-0.3621395564283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264415505754081"/>
                  <c:y val="-0.05636009151630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426287725882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1906.1</c:v>
                </c:pt>
                <c:pt idx="1">
                  <c:v>0.0</c:v>
                </c:pt>
                <c:pt idx="2">
                  <c:v>209.7</c:v>
                </c:pt>
                <c:pt idx="3" formatCode="0.0">
                  <c:v>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. 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 formatCode="General">
                  <c:v>0.0</c:v>
                </c:pt>
                <c:pt idx="1">
                  <c:v>1399.5</c:v>
                </c:pt>
                <c:pt idx="2" formatCode="General">
                  <c:v>0.0</c:v>
                </c:pt>
                <c:pt idx="3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300484554815263"/>
                  <c:y val="-0.1500204881472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793.3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3250464"/>
        <c:axId val="-2053256928"/>
      </c:barChart>
      <c:catAx>
        <c:axId val="-205325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256928"/>
        <c:crosses val="autoZero"/>
        <c:auto val="1"/>
        <c:lblAlgn val="ctr"/>
        <c:lblOffset val="100"/>
        <c:noMultiLvlLbl val="0"/>
      </c:catAx>
      <c:valAx>
        <c:axId val="-20532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250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6378304"/>
        <c:axId val="-2090514736"/>
      </c:barChart>
      <c:catAx>
        <c:axId val="-214637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514736"/>
        <c:crosses val="autoZero"/>
        <c:auto val="1"/>
        <c:lblAlgn val="ctr"/>
        <c:lblOffset val="100"/>
        <c:noMultiLvlLbl val="0"/>
      </c:catAx>
      <c:valAx>
        <c:axId val="-209051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378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8582352"/>
        <c:axId val="-2108578912"/>
      </c:barChart>
      <c:catAx>
        <c:axId val="-210858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578912"/>
        <c:crosses val="autoZero"/>
        <c:auto val="1"/>
        <c:lblAlgn val="ctr"/>
        <c:lblOffset val="100"/>
        <c:noMultiLvlLbl val="0"/>
      </c:catAx>
      <c:valAx>
        <c:axId val="-21085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582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9979152"/>
        <c:axId val="-2145635024"/>
      </c:lineChart>
      <c:catAx>
        <c:axId val="-208997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635024"/>
        <c:crosses val="autoZero"/>
        <c:auto val="1"/>
        <c:lblAlgn val="ctr"/>
        <c:lblOffset val="100"/>
        <c:noMultiLvlLbl val="0"/>
      </c:catAx>
      <c:valAx>
        <c:axId val="-214563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97915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53479808"/>
        <c:axId val="-2053464368"/>
      </c:barChart>
      <c:catAx>
        <c:axId val="-20534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64368"/>
        <c:crosses val="autoZero"/>
        <c:auto val="1"/>
        <c:lblAlgn val="ctr"/>
        <c:lblOffset val="100"/>
        <c:noMultiLvlLbl val="0"/>
      </c:catAx>
      <c:valAx>
        <c:axId val="-205346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79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3826880"/>
        <c:axId val="-2049949392"/>
      </c:barChart>
      <c:catAx>
        <c:axId val="-205382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949392"/>
        <c:crosses val="autoZero"/>
        <c:auto val="1"/>
        <c:lblAlgn val="ctr"/>
        <c:lblOffset val="100"/>
        <c:noMultiLvlLbl val="0"/>
      </c:catAx>
      <c:valAx>
        <c:axId val="-204994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826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8305696"/>
        <c:axId val="-2048302224"/>
      </c:barChart>
      <c:catAx>
        <c:axId val="-204830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302224"/>
        <c:crosses val="autoZero"/>
        <c:auto val="1"/>
        <c:lblAlgn val="ctr"/>
        <c:lblOffset val="100"/>
        <c:noMultiLvlLbl val="0"/>
      </c:catAx>
      <c:valAx>
        <c:axId val="-204830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305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3771840"/>
        <c:axId val="-2053773664"/>
      </c:barChart>
      <c:catAx>
        <c:axId val="-2053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773664"/>
        <c:crosses val="autoZero"/>
        <c:auto val="1"/>
        <c:lblAlgn val="ctr"/>
        <c:lblOffset val="100"/>
        <c:noMultiLvlLbl val="0"/>
      </c:catAx>
      <c:valAx>
        <c:axId val="-20537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771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3106112"/>
        <c:axId val="-2094198752"/>
      </c:barChart>
      <c:catAx>
        <c:axId val="-209310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198752"/>
        <c:crosses val="autoZero"/>
        <c:auto val="1"/>
        <c:lblAlgn val="ctr"/>
        <c:lblOffset val="100"/>
        <c:noMultiLvlLbl val="0"/>
      </c:catAx>
      <c:valAx>
        <c:axId val="-209419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1061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8344448"/>
        <c:axId val="-2108360000"/>
      </c:barChart>
      <c:catAx>
        <c:axId val="-210834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60000"/>
        <c:crosses val="autoZero"/>
        <c:auto val="1"/>
        <c:lblAlgn val="ctr"/>
        <c:lblOffset val="100"/>
        <c:noMultiLvlLbl val="0"/>
      </c:catAx>
      <c:valAx>
        <c:axId val="-210836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44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133024"/>
        <c:axId val="-2051695472"/>
      </c:barChart>
      <c:catAx>
        <c:axId val="-205113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695472"/>
        <c:crosses val="autoZero"/>
        <c:auto val="1"/>
        <c:lblAlgn val="ctr"/>
        <c:lblOffset val="100"/>
        <c:noMultiLvlLbl val="0"/>
      </c:catAx>
      <c:valAx>
        <c:axId val="-205169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133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447904"/>
        <c:axId val="-2051439408"/>
      </c:barChart>
      <c:catAx>
        <c:axId val="-205144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39408"/>
        <c:crosses val="autoZero"/>
        <c:auto val="1"/>
        <c:lblAlgn val="ctr"/>
        <c:lblOffset val="100"/>
        <c:noMultiLvlLbl val="0"/>
      </c:catAx>
      <c:valAx>
        <c:axId val="-205143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479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542064"/>
        <c:axId val="-2051404576"/>
      </c:barChart>
      <c:catAx>
        <c:axId val="-20515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04576"/>
        <c:crosses val="autoZero"/>
        <c:auto val="1"/>
        <c:lblAlgn val="ctr"/>
        <c:lblOffset val="100"/>
        <c:noMultiLvlLbl val="0"/>
      </c:catAx>
      <c:valAx>
        <c:axId val="-20514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5420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3701088"/>
        <c:axId val="-2048237920"/>
      </c:barChart>
      <c:catAx>
        <c:axId val="-20937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37920"/>
        <c:crosses val="autoZero"/>
        <c:auto val="1"/>
        <c:lblAlgn val="ctr"/>
        <c:lblOffset val="100"/>
        <c:noMultiLvlLbl val="0"/>
      </c:catAx>
      <c:valAx>
        <c:axId val="-20482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7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8228288"/>
        <c:axId val="-2048217104"/>
      </c:barChart>
      <c:catAx>
        <c:axId val="-20482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17104"/>
        <c:crosses val="autoZero"/>
        <c:auto val="1"/>
        <c:lblAlgn val="ctr"/>
        <c:lblOffset val="100"/>
        <c:noMultiLvlLbl val="0"/>
      </c:catAx>
      <c:valAx>
        <c:axId val="-20482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28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</a:t>
            </a:r>
            <a:r>
              <a:rPr lang="en-US" dirty="0" smtClean="0"/>
              <a:t>HONR </a:t>
            </a:r>
            <a:r>
              <a:rPr lang="en-US" baseline="0" dirty="0" smtClean="0"/>
              <a:t>pie </a:t>
            </a:r>
            <a:r>
              <a:rPr lang="en-US" baseline="0" dirty="0" smtClean="0"/>
              <a:t>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Swiss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smtClean="0"/>
              <a:t>potential </a:t>
            </a:r>
            <a:r>
              <a:rPr lang="en-US" dirty="0" smtClean="0"/>
              <a:t>in </a:t>
            </a:r>
            <a:r>
              <a:rPr lang="en-US" dirty="0" smtClean="0"/>
              <a:t>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3799189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27187238"/>
              </p:ext>
            </p:extLst>
          </p:nvPr>
        </p:nvGraphicFramePr>
        <p:xfrm>
          <a:off x="1651000" y="1757362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316556" y="2686953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01339" y="2051067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X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5238" y="4440609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33841" y="4180114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4431" y="4082862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483793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00563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4928</TotalTime>
  <Words>235</Words>
  <Application>Microsoft Macintosh PowerPoint</Application>
  <PresentationFormat>A4 Paper (210x297 mm)</PresentationFormat>
  <Paragraphs>77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132</cp:revision>
  <cp:lastPrinted>2015-10-20T13:56:38Z</cp:lastPrinted>
  <dcterms:created xsi:type="dcterms:W3CDTF">2015-08-21T13:20:56Z</dcterms:created>
  <dcterms:modified xsi:type="dcterms:W3CDTF">2015-11-13T21:47:50Z</dcterms:modified>
</cp:coreProperties>
</file>