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notesSlides/notesSlide16.xml" ContentType="application/vnd.openxmlformats-officedocument.presentationml.notesSlide+xml"/>
  <Override PartName="/ppt/charts/chart19.xml" ContentType="application/vnd.openxmlformats-officedocument.drawingml.chart+xml"/>
  <Override PartName="/ppt/notesSlides/notesSlide17.xml" ContentType="application/vnd.openxmlformats-officedocument.presentationml.notesSlide+xml"/>
  <Override PartName="/ppt/charts/chart20.xml" ContentType="application/vnd.openxmlformats-officedocument.drawingml.chart+xml"/>
  <Override PartName="/ppt/notesSlides/notesSlide18.xml" ContentType="application/vnd.openxmlformats-officedocument.presentationml.notesSlide+xml"/>
  <Override PartName="/ppt/charts/chart21.xml" ContentType="application/vnd.openxmlformats-officedocument.drawingml.chart+xml"/>
  <Override PartName="/ppt/notesSlides/notesSlide19.xml" ContentType="application/vnd.openxmlformats-officedocument.presentationml.notesSlide+xml"/>
  <Override PartName="/ppt/charts/chart22.xml" ContentType="application/vnd.openxmlformats-officedocument.drawingml.chart+xml"/>
  <Override PartName="/ppt/notesSlides/notesSlide20.xml" ContentType="application/vnd.openxmlformats-officedocument.presentationml.notesSlide+xml"/>
  <Override PartName="/ppt/charts/chart23.xml" ContentType="application/vnd.openxmlformats-officedocument.drawingml.chart+xml"/>
  <Override PartName="/ppt/notesSlides/notesSlide21.xml" ContentType="application/vnd.openxmlformats-officedocument.presentationml.notesSlide+xml"/>
  <Override PartName="/ppt/charts/chart24.xml" ContentType="application/vnd.openxmlformats-officedocument.drawingml.chart+xml"/>
  <Override PartName="/ppt/notesSlides/notesSlide22.xml" ContentType="application/vnd.openxmlformats-officedocument.presentationml.notesSlide+xml"/>
  <Override PartName="/ppt/charts/chart25.xml" ContentType="application/vnd.openxmlformats-officedocument.drawingml.chart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notesSlides/notesSlide24.xml" ContentType="application/vnd.openxmlformats-officedocument.presentationml.notesSlide+xml"/>
  <Override PartName="/ppt/charts/chart27.xml" ContentType="application/vnd.openxmlformats-officedocument.drawingml.chart+xml"/>
  <Override PartName="/ppt/drawings/drawing1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28.xml" ContentType="application/vnd.openxmlformats-officedocument.drawingml.chart+xml"/>
  <Override PartName="/ppt/notesSlides/notesSlide26.xml" ContentType="application/vnd.openxmlformats-officedocument.presentationml.notesSlide+xml"/>
  <Override PartName="/ppt/charts/chart29.xml" ContentType="application/vnd.openxmlformats-officedocument.drawingml.chart+xml"/>
  <Override PartName="/ppt/notesSlides/notesSlide27.xml" ContentType="application/vnd.openxmlformats-officedocument.presentationml.notesSlide+xml"/>
  <Override PartName="/ppt/charts/chart30.xml" ContentType="application/vnd.openxmlformats-officedocument.drawingml.chart+xml"/>
  <Override PartName="/ppt/notesSlides/notesSlide28.xml" ContentType="application/vnd.openxmlformats-officedocument.presentationml.notesSlide+xml"/>
  <Override PartName="/ppt/charts/chart31.xml" ContentType="application/vnd.openxmlformats-officedocument.drawingml.chart+xml"/>
  <Override PartName="/ppt/notesSlides/notesSlide29.xml" ContentType="application/vnd.openxmlformats-officedocument.presentationml.notesSlide+xml"/>
  <Override PartName="/ppt/charts/chart32.xml" ContentType="application/vnd.openxmlformats-officedocument.drawingml.chart+xml"/>
  <Override PartName="/ppt/notesSlides/notesSlide30.xml" ContentType="application/vnd.openxmlformats-officedocument.presentationml.notesSlide+xml"/>
  <Override PartName="/ppt/charts/chart33.xml" ContentType="application/vnd.openxmlformats-officedocument.drawingml.chart+xml"/>
  <Override PartName="/ppt/notesSlides/notesSlide31.xml" ContentType="application/vnd.openxmlformats-officedocument.presentationml.notesSlide+xml"/>
  <Override PartName="/ppt/charts/chart34.xml" ContentType="application/vnd.openxmlformats-officedocument.drawingml.chart+xml"/>
  <Override PartName="/ppt/notesSlides/notesSlide32.xml" ContentType="application/vnd.openxmlformats-officedocument.presentationml.notesSlide+xml"/>
  <Override PartName="/ppt/charts/chart35.xml" ContentType="application/vnd.openxmlformats-officedocument.drawingml.chart+xml"/>
  <Override PartName="/ppt/notesSlides/notesSlide33.xml" ContentType="application/vnd.openxmlformats-officedocument.presentationml.notesSlide+xml"/>
  <Override PartName="/ppt/charts/chart36.xml" ContentType="application/vnd.openxmlformats-officedocument.drawingml.chart+xml"/>
  <Override PartName="/ppt/notesSlides/notesSlide34.xml" ContentType="application/vnd.openxmlformats-officedocument.presentationml.notesSlide+xml"/>
  <Override PartName="/ppt/charts/chart37.xml" ContentType="application/vnd.openxmlformats-officedocument.drawingml.chart+xml"/>
  <Override PartName="/ppt/notesSlides/notesSlide35.xml" ContentType="application/vnd.openxmlformats-officedocument.presentationml.notesSlide+xml"/>
  <Override PartName="/ppt/charts/chart38.xml" ContentType="application/vnd.openxmlformats-officedocument.drawingml.chart+xml"/>
  <Override PartName="/ppt/notesSlides/notesSlide36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37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notesSlides/notesSlide38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39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40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256" r:id="rId16"/>
    <p:sldId id="283" r:id="rId17"/>
    <p:sldId id="296" r:id="rId18"/>
    <p:sldId id="298" r:id="rId19"/>
    <p:sldId id="288" r:id="rId20"/>
    <p:sldId id="272" r:id="rId21"/>
    <p:sldId id="278" r:id="rId22"/>
    <p:sldId id="273" r:id="rId23"/>
    <p:sldId id="274" r:id="rId24"/>
    <p:sldId id="257" r:id="rId25"/>
    <p:sldId id="258" r:id="rId26"/>
    <p:sldId id="279" r:id="rId27"/>
    <p:sldId id="280" r:id="rId28"/>
    <p:sldId id="285" r:id="rId29"/>
    <p:sldId id="299" r:id="rId30"/>
    <p:sldId id="290" r:id="rId31"/>
    <p:sldId id="277" r:id="rId32"/>
    <p:sldId id="289" r:id="rId33"/>
    <p:sldId id="291" r:id="rId34"/>
    <p:sldId id="295" r:id="rId35"/>
    <p:sldId id="268" r:id="rId36"/>
    <p:sldId id="281" r:id="rId37"/>
    <p:sldId id="282" r:id="rId38"/>
    <p:sldId id="286" r:id="rId39"/>
    <p:sldId id="297" r:id="rId40"/>
    <p:sldId id="292" r:id="rId41"/>
    <p:sldId id="266" r:id="rId4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256" y="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27.xlsx"/><Relationship Id="rId2" Type="http://schemas.openxmlformats.org/officeDocument/2006/relationships/chartUserShapes" Target="../drawings/drawing1.xm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7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8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529880"/>
        <c:axId val="-2136505064"/>
      </c:scatterChart>
      <c:valAx>
        <c:axId val="-213852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505064"/>
        <c:crosses val="autoZero"/>
        <c:crossBetween val="midCat"/>
      </c:valAx>
      <c:valAx>
        <c:axId val="-2136505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52988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8838040"/>
        <c:axId val="-2098834856"/>
      </c:barChart>
      <c:catAx>
        <c:axId val="-2098838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834856"/>
        <c:crosses val="autoZero"/>
        <c:auto val="1"/>
        <c:lblAlgn val="ctr"/>
        <c:lblOffset val="100"/>
        <c:noMultiLvlLbl val="0"/>
      </c:catAx>
      <c:valAx>
        <c:axId val="-209883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8380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8720296"/>
        <c:axId val="-2098717112"/>
      </c:barChart>
      <c:catAx>
        <c:axId val="-2098720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717112"/>
        <c:crosses val="autoZero"/>
        <c:auto val="1"/>
        <c:lblAlgn val="ctr"/>
        <c:lblOffset val="100"/>
        <c:noMultiLvlLbl val="0"/>
      </c:catAx>
      <c:valAx>
        <c:axId val="-209871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7202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830184"/>
        <c:axId val="2069889848"/>
      </c:barChart>
      <c:catAx>
        <c:axId val="213783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889848"/>
        <c:crosses val="autoZero"/>
        <c:auto val="1"/>
        <c:lblAlgn val="ctr"/>
        <c:lblOffset val="100"/>
        <c:noMultiLvlLbl val="0"/>
      </c:catAx>
      <c:valAx>
        <c:axId val="206988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301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-8452.7</c:v>
                </c:pt>
                <c:pt idx="3">
                  <c:v>-8217.1</c:v>
                </c:pt>
                <c:pt idx="4">
                  <c:v>-8140.1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-8678.6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-8140.1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2399896"/>
        <c:axId val="-2082380456"/>
      </c:barChart>
      <c:catAx>
        <c:axId val="-2082399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380456"/>
        <c:crosses val="autoZero"/>
        <c:auto val="1"/>
        <c:lblAlgn val="ctr"/>
        <c:lblOffset val="100"/>
        <c:noMultiLvlLbl val="0"/>
      </c:catAx>
      <c:valAx>
        <c:axId val="-208238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399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-11986.7</c:v>
                </c:pt>
                <c:pt idx="3">
                  <c:v>-11751.1</c:v>
                </c:pt>
                <c:pt idx="4">
                  <c:v>-11674.1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-12212.6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-11674.1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541000"/>
        <c:axId val="-2084482408"/>
      </c:barChart>
      <c:catAx>
        <c:axId val="-208354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4482408"/>
        <c:crosses val="autoZero"/>
        <c:auto val="1"/>
        <c:lblAlgn val="ctr"/>
        <c:lblOffset val="100"/>
        <c:noMultiLvlLbl val="0"/>
      </c:catAx>
      <c:valAx>
        <c:axId val="-208448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541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8602856"/>
        <c:axId val="-2098599672"/>
      </c:barChart>
      <c:catAx>
        <c:axId val="-2098602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599672"/>
        <c:crosses val="autoZero"/>
        <c:auto val="1"/>
        <c:lblAlgn val="ctr"/>
        <c:lblOffset val="100"/>
        <c:noMultiLvlLbl val="0"/>
      </c:catAx>
      <c:valAx>
        <c:axId val="-209859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602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357352"/>
        <c:axId val="-2099353624"/>
      </c:barChart>
      <c:catAx>
        <c:axId val="-209935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53624"/>
        <c:crosses val="autoZero"/>
        <c:auto val="1"/>
        <c:lblAlgn val="ctr"/>
        <c:lblOffset val="100"/>
        <c:noMultiLvlLbl val="0"/>
      </c:catAx>
      <c:valAx>
        <c:axId val="-209935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57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295816"/>
        <c:axId val="-2099292136"/>
      </c:barChart>
      <c:catAx>
        <c:axId val="-209929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92136"/>
        <c:crosses val="autoZero"/>
        <c:auto val="1"/>
        <c:lblAlgn val="ctr"/>
        <c:lblOffset val="100"/>
        <c:noMultiLvlLbl val="0"/>
      </c:catAx>
      <c:valAx>
        <c:axId val="-209929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958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9988856"/>
        <c:axId val="-2099992648"/>
      </c:lineChart>
      <c:catAx>
        <c:axId val="-209998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992648"/>
        <c:crosses val="autoZero"/>
        <c:auto val="1"/>
        <c:lblAlgn val="ctr"/>
        <c:lblOffset val="100"/>
        <c:noMultiLvlLbl val="0"/>
      </c:catAx>
      <c:valAx>
        <c:axId val="-209999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9888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0083736"/>
        <c:axId val="-2100087608"/>
      </c:barChart>
      <c:catAx>
        <c:axId val="-210008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87608"/>
        <c:crosses val="autoZero"/>
        <c:auto val="1"/>
        <c:lblAlgn val="ctr"/>
        <c:lblOffset val="100"/>
        <c:noMultiLvlLbl val="0"/>
      </c:catAx>
      <c:valAx>
        <c:axId val="-210008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83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171048"/>
        <c:axId val="-2100174184"/>
      </c:barChart>
      <c:catAx>
        <c:axId val="-2100171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174184"/>
        <c:crosses val="autoZero"/>
        <c:auto val="1"/>
        <c:lblAlgn val="ctr"/>
        <c:lblOffset val="100"/>
        <c:noMultiLvlLbl val="0"/>
      </c:catAx>
      <c:valAx>
        <c:axId val="-210017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171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3970184"/>
        <c:axId val="-2133967064"/>
      </c:barChart>
      <c:catAx>
        <c:axId val="-2133970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967064"/>
        <c:crosses val="autoZero"/>
        <c:auto val="1"/>
        <c:lblAlgn val="ctr"/>
        <c:lblOffset val="100"/>
        <c:noMultiLvlLbl val="0"/>
      </c:catAx>
      <c:valAx>
        <c:axId val="-213396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9701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9980344"/>
        <c:axId val="2069983992"/>
      </c:barChart>
      <c:catAx>
        <c:axId val="206998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3992"/>
        <c:crosses val="autoZero"/>
        <c:auto val="1"/>
        <c:lblAlgn val="ctr"/>
        <c:lblOffset val="100"/>
        <c:noMultiLvlLbl val="0"/>
      </c:catAx>
      <c:valAx>
        <c:axId val="206998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80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542072"/>
        <c:axId val="-2098917896"/>
      </c:barChart>
      <c:catAx>
        <c:axId val="-2098542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917896"/>
        <c:crosses val="autoZero"/>
        <c:auto val="1"/>
        <c:lblAlgn val="ctr"/>
        <c:lblOffset val="100"/>
        <c:noMultiLvlLbl val="0"/>
      </c:catAx>
      <c:valAx>
        <c:axId val="-209891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542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027560"/>
        <c:axId val="-2098024504"/>
      </c:barChart>
      <c:catAx>
        <c:axId val="-2098027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024504"/>
        <c:crosses val="autoZero"/>
        <c:auto val="1"/>
        <c:lblAlgn val="ctr"/>
        <c:lblOffset val="100"/>
        <c:noMultiLvlLbl val="0"/>
      </c:catAx>
      <c:valAx>
        <c:axId val="-209802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027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610.9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173368"/>
        <c:axId val="-2082271416"/>
      </c:barChart>
      <c:catAx>
        <c:axId val="-2082173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71416"/>
        <c:crosses val="autoZero"/>
        <c:auto val="1"/>
        <c:lblAlgn val="ctr"/>
        <c:lblOffset val="100"/>
        <c:noMultiLvlLbl val="0"/>
      </c:catAx>
      <c:valAx>
        <c:axId val="-208227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1733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042648"/>
        <c:axId val="-2098045640"/>
      </c:barChart>
      <c:catAx>
        <c:axId val="-2098042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045640"/>
        <c:crosses val="autoZero"/>
        <c:auto val="1"/>
        <c:lblAlgn val="ctr"/>
        <c:lblOffset val="100"/>
        <c:noMultiLvlLbl val="0"/>
      </c:catAx>
      <c:valAx>
        <c:axId val="-209804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042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98127864"/>
        <c:axId val="-2098131544"/>
      </c:barChart>
      <c:catAx>
        <c:axId val="-209812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131544"/>
        <c:crosses val="autoZero"/>
        <c:auto val="1"/>
        <c:lblAlgn val="ctr"/>
        <c:lblOffset val="100"/>
        <c:noMultiLvlLbl val="0"/>
      </c:catAx>
      <c:valAx>
        <c:axId val="-209813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1278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5233048"/>
        <c:axId val="-2085229528"/>
      </c:barChart>
      <c:catAx>
        <c:axId val="-2085233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229528"/>
        <c:crosses val="autoZero"/>
        <c:auto val="1"/>
        <c:lblAlgn val="ctr"/>
        <c:lblOffset val="100"/>
        <c:noMultiLvlLbl val="0"/>
      </c:catAx>
      <c:valAx>
        <c:axId val="-208522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2330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7306056"/>
        <c:axId val="-2087302408"/>
      </c:barChart>
      <c:catAx>
        <c:axId val="-208730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302408"/>
        <c:crosses val="autoZero"/>
        <c:auto val="1"/>
        <c:lblAlgn val="ctr"/>
        <c:lblOffset val="100"/>
        <c:noMultiLvlLbl val="0"/>
      </c:catAx>
      <c:valAx>
        <c:axId val="-208730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306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1124.843880099917</c:v>
                </c:pt>
                <c:pt idx="1">
                  <c:v>352.8684772978261</c:v>
                </c:pt>
                <c:pt idx="2">
                  <c:v>188.5004144889878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365.7617358218932</c:v>
                </c:pt>
                <c:pt idx="1">
                  <c:v>415.8325987766292</c:v>
                </c:pt>
                <c:pt idx="2">
                  <c:v>369.5419171689285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128.1809461421669</c:v>
                </c:pt>
                <c:pt idx="1">
                  <c:v>137.5104932445572</c:v>
                </c:pt>
                <c:pt idx="2">
                  <c:v>131.3938665503843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083421000"/>
        <c:axId val="-2138370632"/>
      </c:barChart>
      <c:catAx>
        <c:axId val="208342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70632"/>
        <c:crosses val="autoZero"/>
        <c:auto val="1"/>
        <c:lblAlgn val="ctr"/>
        <c:lblOffset val="100"/>
        <c:noMultiLvlLbl val="0"/>
      </c:catAx>
      <c:valAx>
        <c:axId val="-213837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421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420376"/>
        <c:axId val="-2098407416"/>
      </c:barChart>
      <c:catAx>
        <c:axId val="-2098420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407416"/>
        <c:crosses val="autoZero"/>
        <c:auto val="1"/>
        <c:lblAlgn val="ctr"/>
        <c:lblOffset val="100"/>
        <c:noMultiLvlLbl val="0"/>
      </c:catAx>
      <c:valAx>
        <c:axId val="-2098407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42037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9164728"/>
        <c:axId val="-2098255608"/>
      </c:barChart>
      <c:catAx>
        <c:axId val="-2099164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255608"/>
        <c:crosses val="autoZero"/>
        <c:auto val="1"/>
        <c:lblAlgn val="ctr"/>
        <c:lblOffset val="100"/>
        <c:noMultiLvlLbl val="0"/>
      </c:catAx>
      <c:valAx>
        <c:axId val="-2098255608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16472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064632"/>
        <c:axId val="2070068408"/>
      </c:barChart>
      <c:catAx>
        <c:axId val="207006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68408"/>
        <c:crosses val="autoZero"/>
        <c:auto val="1"/>
        <c:lblAlgn val="ctr"/>
        <c:lblOffset val="100"/>
        <c:noMultiLvlLbl val="0"/>
      </c:catAx>
      <c:valAx>
        <c:axId val="2070068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64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5208856"/>
        <c:axId val="-2085205880"/>
      </c:barChart>
      <c:catAx>
        <c:axId val="-2085208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5205880"/>
        <c:crosses val="autoZero"/>
        <c:auto val="1"/>
        <c:lblAlgn val="ctr"/>
        <c:lblOffset val="100"/>
        <c:noMultiLvlLbl val="0"/>
      </c:catAx>
      <c:valAx>
        <c:axId val="-208520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20885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6121480"/>
        <c:axId val="-2086118504"/>
      </c:barChart>
      <c:catAx>
        <c:axId val="-2086121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6118504"/>
        <c:crosses val="autoZero"/>
        <c:auto val="1"/>
        <c:lblAlgn val="ctr"/>
        <c:lblOffset val="100"/>
        <c:noMultiLvlLbl val="0"/>
      </c:catAx>
      <c:valAx>
        <c:axId val="-208611850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12148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6229240"/>
        <c:axId val="-2086226264"/>
      </c:barChart>
      <c:catAx>
        <c:axId val="-2086229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6226264"/>
        <c:crosses val="autoZero"/>
        <c:auto val="1"/>
        <c:lblAlgn val="ctr"/>
        <c:lblOffset val="100"/>
        <c:noMultiLvlLbl val="0"/>
      </c:catAx>
      <c:valAx>
        <c:axId val="-208622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22924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-793.6</c:v>
                </c:pt>
                <c:pt idx="1">
                  <c:v>-874.4</c:v>
                </c:pt>
                <c:pt idx="2">
                  <c:v>-885.5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641608"/>
        <c:axId val="2137644264"/>
      </c:barChart>
      <c:catAx>
        <c:axId val="2137641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7644264"/>
        <c:crossesAt val="-200.0"/>
        <c:auto val="1"/>
        <c:lblAlgn val="ctr"/>
        <c:lblOffset val="100"/>
        <c:noMultiLvlLbl val="0"/>
      </c:catAx>
      <c:valAx>
        <c:axId val="2137644264"/>
        <c:scaling>
          <c:orientation val="minMax"/>
          <c:max val="-750.0"/>
          <c:min val="-9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641608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7321528"/>
        <c:axId val="-2087266392"/>
      </c:barChart>
      <c:catAx>
        <c:axId val="-2087321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7266392"/>
        <c:crosses val="autoZero"/>
        <c:auto val="1"/>
        <c:lblAlgn val="ctr"/>
        <c:lblOffset val="100"/>
        <c:noMultiLvlLbl val="0"/>
      </c:catAx>
      <c:valAx>
        <c:axId val="-208726639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3215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6630360"/>
        <c:axId val="-2086541880"/>
      </c:barChart>
      <c:catAx>
        <c:axId val="-2086630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6541880"/>
        <c:crosses val="autoZero"/>
        <c:auto val="1"/>
        <c:lblAlgn val="ctr"/>
        <c:lblOffset val="100"/>
        <c:noMultiLvlLbl val="0"/>
      </c:catAx>
      <c:valAx>
        <c:axId val="-2086541880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63036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8005288"/>
        <c:axId val="-2081007192"/>
      </c:barChart>
      <c:catAx>
        <c:axId val="-2088005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1007192"/>
        <c:crosses val="autoZero"/>
        <c:auto val="1"/>
        <c:lblAlgn val="ctr"/>
        <c:lblOffset val="100"/>
        <c:noMultiLvlLbl val="0"/>
      </c:catAx>
      <c:valAx>
        <c:axId val="-20810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0052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7185800"/>
        <c:axId val="-2087182824"/>
      </c:barChart>
      <c:catAx>
        <c:axId val="-2087185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7182824"/>
        <c:crosses val="autoZero"/>
        <c:auto val="1"/>
        <c:lblAlgn val="ctr"/>
        <c:lblOffset val="100"/>
        <c:noMultiLvlLbl val="0"/>
      </c:catAx>
      <c:valAx>
        <c:axId val="-208718282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18580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7148584"/>
        <c:axId val="-2087145608"/>
      </c:barChart>
      <c:catAx>
        <c:axId val="-2087148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7145608"/>
        <c:crosses val="autoZero"/>
        <c:auto val="1"/>
        <c:lblAlgn val="ctr"/>
        <c:lblOffset val="100"/>
        <c:noMultiLvlLbl val="0"/>
      </c:catAx>
      <c:valAx>
        <c:axId val="-208714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14858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114152"/>
        <c:axId val="2070117800"/>
      </c:barChart>
      <c:catAx>
        <c:axId val="207011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117800"/>
        <c:crosses val="autoZero"/>
        <c:auto val="1"/>
        <c:lblAlgn val="ctr"/>
        <c:lblOffset val="100"/>
        <c:noMultiLvlLbl val="0"/>
      </c:catAx>
      <c:valAx>
        <c:axId val="207011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114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672728"/>
        <c:axId val="-2102668968"/>
      </c:barChart>
      <c:catAx>
        <c:axId val="-210267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68968"/>
        <c:crosses val="autoZero"/>
        <c:auto val="1"/>
        <c:lblAlgn val="ctr"/>
        <c:lblOffset val="100"/>
        <c:noMultiLvlLbl val="0"/>
      </c:catAx>
      <c:valAx>
        <c:axId val="-210266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72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614616"/>
        <c:axId val="-2102610904"/>
      </c:barChart>
      <c:catAx>
        <c:axId val="-2102614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10904"/>
        <c:crosses val="autoZero"/>
        <c:auto val="1"/>
        <c:lblAlgn val="ctr"/>
        <c:lblOffset val="100"/>
        <c:noMultiLvlLbl val="0"/>
      </c:catAx>
      <c:valAx>
        <c:axId val="-2102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146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AP in kgSO2eq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</a:t>
            </a:r>
            <a:r>
              <a:rPr lang="en-US" baseline="0" dirty="0" smtClean="0"/>
              <a:t>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</a:t>
            </a:r>
            <a:r>
              <a:rPr lang="en-US" baseline="0" dirty="0" smtClean="0"/>
              <a:t>in Madrid with the Spanish Electricity Mix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</a:t>
            </a:r>
            <a:r>
              <a:rPr lang="en-US" baseline="0" dirty="0" smtClean="0"/>
              <a:t>production New Version </a:t>
            </a:r>
            <a:r>
              <a:rPr lang="en-US" baseline="0" smtClean="0"/>
              <a:t>(incomplete)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</a:t>
            </a:r>
            <a:r>
              <a:rPr lang="en-US" baseline="0" dirty="0" smtClean="0"/>
              <a:t>production in Geneva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</a:t>
            </a:r>
            <a:r>
              <a:rPr lang="en-US" baseline="0" dirty="0" smtClean="0"/>
              <a:t>production in Frankfurt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4" Type="http://schemas.openxmlformats.org/officeDocument/2006/relationships/chart" Target="../charts/chart4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4" Type="http://schemas.openxmlformats.org/officeDocument/2006/relationships/chart" Target="../charts/chart4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4" Type="http://schemas.openxmlformats.org/officeDocument/2006/relationships/chart" Target="../charts/chart4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4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4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6752516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0268850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905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36717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6514782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887</a:t>
            </a:r>
            <a:r>
              <a:rPr lang="en-US" sz="2000" dirty="0" smtClean="0"/>
              <a:t>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5285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16410876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812</a:t>
            </a:r>
            <a:r>
              <a:rPr lang="en-US" sz="2000" dirty="0" smtClean="0"/>
              <a:t>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312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-14888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711306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3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0302208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209279498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3701594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02808" y="4706281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CH,ES,DE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50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411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9712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02301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8839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47213" y="4137360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8806" y="4455928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2504494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096659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6416</TotalTime>
  <Words>1261</Words>
  <Application>Microsoft Macintosh PowerPoint</Application>
  <PresentationFormat>A4 Paper (210x297 mm)</PresentationFormat>
  <Paragraphs>404</Paragraphs>
  <Slides>41</Slides>
  <Notes>41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262</cp:revision>
  <cp:lastPrinted>2015-10-20T13:56:38Z</cp:lastPrinted>
  <dcterms:created xsi:type="dcterms:W3CDTF">2015-08-21T13:20:56Z</dcterms:created>
  <dcterms:modified xsi:type="dcterms:W3CDTF">2016-03-05T01:53:14Z</dcterms:modified>
</cp:coreProperties>
</file>