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theme/themeOverride1.xml" ContentType="application/vnd.openxmlformats-officedocument.themeOverride+xml"/>
  <Override PartName="/ppt/charts/chart17.xml" ContentType="application/vnd.openxmlformats-officedocument.drawingml.chart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notesSlides/notesSlide16.xml" ContentType="application/vnd.openxmlformats-officedocument.presentationml.notesSlide+xml"/>
  <Override PartName="/ppt/charts/chart19.xml" ContentType="application/vnd.openxmlformats-officedocument.drawingml.chart+xml"/>
  <Override PartName="/ppt/notesSlides/notesSlide17.xml" ContentType="application/vnd.openxmlformats-officedocument.presentationml.notesSlide+xml"/>
  <Override PartName="/ppt/charts/chart20.xml" ContentType="application/vnd.openxmlformats-officedocument.drawingml.chart+xml"/>
  <Override PartName="/ppt/notesSlides/notesSlide18.xml" ContentType="application/vnd.openxmlformats-officedocument.presentationml.notesSlide+xml"/>
  <Override PartName="/ppt/charts/chart21.xml" ContentType="application/vnd.openxmlformats-officedocument.drawingml.chart+xml"/>
  <Override PartName="/ppt/notesSlides/notesSlide19.xml" ContentType="application/vnd.openxmlformats-officedocument.presentationml.notesSlide+xml"/>
  <Override PartName="/ppt/charts/chart22.xml" ContentType="application/vnd.openxmlformats-officedocument.drawingml.chart+xml"/>
  <Override PartName="/ppt/notesSlides/notesSlide20.xml" ContentType="application/vnd.openxmlformats-officedocument.presentationml.notesSlide+xml"/>
  <Override PartName="/ppt/charts/chart23.xml" ContentType="application/vnd.openxmlformats-officedocument.drawingml.chart+xml"/>
  <Override PartName="/ppt/notesSlides/notesSlide21.xml" ContentType="application/vnd.openxmlformats-officedocument.presentationml.notesSlide+xml"/>
  <Override PartName="/ppt/charts/chart24.xml" ContentType="application/vnd.openxmlformats-officedocument.drawingml.chart+xml"/>
  <Override PartName="/ppt/notesSlides/notesSlide22.xml" ContentType="application/vnd.openxmlformats-officedocument.presentationml.notesSlide+xml"/>
  <Override PartName="/ppt/charts/chart25.xml" ContentType="application/vnd.openxmlformats-officedocument.drawingml.chart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notesSlides/notesSlide24.xml" ContentType="application/vnd.openxmlformats-officedocument.presentationml.notesSlide+xml"/>
  <Override PartName="/ppt/charts/chart27.xml" ContentType="application/vnd.openxmlformats-officedocument.drawingml.chart+xml"/>
  <Override PartName="/ppt/notesSlides/notesSlide25.xml" ContentType="application/vnd.openxmlformats-officedocument.presentationml.notesSlide+xml"/>
  <Override PartName="/ppt/charts/chart28.xml" ContentType="application/vnd.openxmlformats-officedocument.drawingml.chart+xml"/>
  <Override PartName="/ppt/notesSlides/notesSlide26.xml" ContentType="application/vnd.openxmlformats-officedocument.presentationml.notesSlide+xml"/>
  <Override PartName="/ppt/charts/chart29.xml" ContentType="application/vnd.openxmlformats-officedocument.drawingml.chart+xml"/>
  <Override PartName="/ppt/notesSlides/notesSlide27.xml" ContentType="application/vnd.openxmlformats-officedocument.presentationml.notesSlide+xml"/>
  <Override PartName="/ppt/charts/chart30.xml" ContentType="application/vnd.openxmlformats-officedocument.drawingml.chart+xml"/>
  <Override PartName="/ppt/notesSlides/notesSlide28.xml" ContentType="application/vnd.openxmlformats-officedocument.presentationml.notesSlide+xml"/>
  <Override PartName="/ppt/charts/chart31.xml" ContentType="application/vnd.openxmlformats-officedocument.drawingml.chart+xml"/>
  <Override PartName="/ppt/notesSlides/notesSlide29.xml" ContentType="application/vnd.openxmlformats-officedocument.presentationml.notesSlide+xml"/>
  <Override PartName="/ppt/charts/chart32.xml" ContentType="application/vnd.openxmlformats-officedocument.drawingml.chart+xml"/>
  <Override PartName="/ppt/notesSlides/notesSlide30.xml" ContentType="application/vnd.openxmlformats-officedocument.presentationml.notesSlide+xml"/>
  <Override PartName="/ppt/charts/chart33.xml" ContentType="application/vnd.openxmlformats-officedocument.drawingml.chart+xml"/>
  <Override PartName="/ppt/notesSlides/notesSlide31.xml" ContentType="application/vnd.openxmlformats-officedocument.presentationml.notesSlide+xml"/>
  <Override PartName="/ppt/charts/chart34.xml" ContentType="application/vnd.openxmlformats-officedocument.drawingml.chart+xml"/>
  <Override PartName="/ppt/notesSlides/notesSlide32.xml" ContentType="application/vnd.openxmlformats-officedocument.presentationml.notesSlid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notesSlides/notesSlide33.xml" ContentType="application/vnd.openxmlformats-officedocument.presentationml.notesSlid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34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notesSlides/notesSlide35.xml" ContentType="application/vnd.openxmlformats-officedocument.presentationml.notesSl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84" r:id="rId12"/>
    <p:sldId id="287" r:id="rId13"/>
    <p:sldId id="293" r:id="rId14"/>
    <p:sldId id="294" r:id="rId15"/>
    <p:sldId id="256" r:id="rId16"/>
    <p:sldId id="283" r:id="rId17"/>
    <p:sldId id="288" r:id="rId18"/>
    <p:sldId id="272" r:id="rId19"/>
    <p:sldId id="278" r:id="rId20"/>
    <p:sldId id="273" r:id="rId21"/>
    <p:sldId id="274" r:id="rId22"/>
    <p:sldId id="257" r:id="rId23"/>
    <p:sldId id="258" r:id="rId24"/>
    <p:sldId id="279" r:id="rId25"/>
    <p:sldId id="280" r:id="rId26"/>
    <p:sldId id="285" r:id="rId27"/>
    <p:sldId id="290" r:id="rId28"/>
    <p:sldId id="277" r:id="rId29"/>
    <p:sldId id="289" r:id="rId30"/>
    <p:sldId id="291" r:id="rId31"/>
    <p:sldId id="268" r:id="rId32"/>
    <p:sldId id="281" r:id="rId33"/>
    <p:sldId id="282" r:id="rId34"/>
    <p:sldId id="286" r:id="rId35"/>
    <p:sldId id="292" r:id="rId36"/>
    <p:sldId id="266" r:id="rId3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1256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4" Type="http://schemas.microsoft.com/office/2011/relationships/chartColorStyle" Target="colors20.xml"/><Relationship Id="rId1" Type="http://schemas.openxmlformats.org/officeDocument/2006/relationships/package" Target="../embeddings/Microsoft_Excel_Sheet25.xlsx"/><Relationship Id="rId2" Type="http://schemas.openxmlformats.org/officeDocument/2006/relationships/chartUserShapes" Target="../drawings/drawing1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4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5.xlsx"/><Relationship Id="rId2" Type="http://schemas.microsoft.com/office/2011/relationships/chartStyle" Target="style22.xml"/><Relationship Id="rId3" Type="http://schemas.microsoft.com/office/2011/relationships/chartColorStyle" Target="colors22.xm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6.xlsx"/><Relationship Id="rId2" Type="http://schemas.microsoft.com/office/2011/relationships/chartStyle" Target="style23.xml"/><Relationship Id="rId3" Type="http://schemas.microsoft.com/office/2011/relationships/chartColorStyle" Target="colors23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Relationship Id="rId2" Type="http://schemas.microsoft.com/office/2011/relationships/chartStyle" Target="style24.xml"/><Relationship Id="rId3" Type="http://schemas.microsoft.com/office/2011/relationships/chartColorStyle" Target="colors24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9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0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1.xlsx"/><Relationship Id="rId2" Type="http://schemas.microsoft.com/office/2011/relationships/chartStyle" Target="style28.xml"/><Relationship Id="rId3" Type="http://schemas.microsoft.com/office/2011/relationships/chartColorStyle" Target="colors28.xm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2.xlsx"/><Relationship Id="rId2" Type="http://schemas.microsoft.com/office/2011/relationships/chartStyle" Target="style29.xml"/><Relationship Id="rId3" Type="http://schemas.microsoft.com/office/2011/relationships/chartColorStyle" Target="colors29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631080"/>
        <c:axId val="2136646328"/>
      </c:scatterChart>
      <c:valAx>
        <c:axId val="2058631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646328"/>
        <c:crosses val="autoZero"/>
        <c:crossBetween val="midCat"/>
      </c:valAx>
      <c:valAx>
        <c:axId val="2136646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63108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pattFill prst="nar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pattFill prst="pct80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pattFill prst="dk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449057580715"/>
                  <c:y val="-0.2278955006136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0.2271</c:v>
                </c:pt>
                <c:pt idx="1">
                  <c:v>0.4867</c:v>
                </c:pt>
                <c:pt idx="2">
                  <c:v>0.1355</c:v>
                </c:pt>
                <c:pt idx="3">
                  <c:v>0.115</c:v>
                </c:pt>
                <c:pt idx="4">
                  <c:v>0.0283</c:v>
                </c:pt>
                <c:pt idx="5">
                  <c:v>0.0074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210953036041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373715841956"/>
          <c:y val="0.06294084208326"/>
          <c:w val="0.411260572061913"/>
          <c:h val="0.93705915791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0.2271</c:v>
                </c:pt>
                <c:pt idx="1">
                  <c:v>0.4867</c:v>
                </c:pt>
                <c:pt idx="2">
                  <c:v>0.1355</c:v>
                </c:pt>
                <c:pt idx="3">
                  <c:v>0.115</c:v>
                </c:pt>
                <c:pt idx="4">
                  <c:v>0.0283</c:v>
                </c:pt>
                <c:pt idx="5">
                  <c:v>0.0074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7495144"/>
        <c:axId val="2137498328"/>
      </c:barChart>
      <c:catAx>
        <c:axId val="2137495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498328"/>
        <c:crosses val="autoZero"/>
        <c:auto val="1"/>
        <c:lblAlgn val="ctr"/>
        <c:lblOffset val="100"/>
        <c:noMultiLvlLbl val="0"/>
      </c:catAx>
      <c:valAx>
        <c:axId val="213749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495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7620424"/>
        <c:axId val="2137601224"/>
      </c:barChart>
      <c:catAx>
        <c:axId val="2137620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601224"/>
        <c:crosses val="autoZero"/>
        <c:auto val="1"/>
        <c:lblAlgn val="ctr"/>
        <c:lblOffset val="100"/>
        <c:noMultiLvlLbl val="0"/>
      </c:catAx>
      <c:valAx>
        <c:axId val="213760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6204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585560"/>
        <c:axId val="2133589192"/>
      </c:barChart>
      <c:catAx>
        <c:axId val="213358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89192"/>
        <c:crosses val="autoZero"/>
        <c:auto val="1"/>
        <c:lblAlgn val="ctr"/>
        <c:lblOffset val="100"/>
        <c:noMultiLvlLbl val="0"/>
      </c:catAx>
      <c:valAx>
        <c:axId val="213358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5855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3820600"/>
        <c:axId val="2133828392"/>
      </c:barChart>
      <c:catAx>
        <c:axId val="2133820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3828392"/>
        <c:crosses val="autoZero"/>
        <c:auto val="1"/>
        <c:lblAlgn val="ctr"/>
        <c:lblOffset val="100"/>
        <c:noMultiLvlLbl val="0"/>
      </c:catAx>
      <c:valAx>
        <c:axId val="2133828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8206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6079576"/>
        <c:axId val="2135989032"/>
      </c:barChart>
      <c:catAx>
        <c:axId val="2136079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989032"/>
        <c:crosses val="autoZero"/>
        <c:auto val="1"/>
        <c:lblAlgn val="ctr"/>
        <c:lblOffset val="100"/>
        <c:noMultiLvlLbl val="0"/>
      </c:catAx>
      <c:valAx>
        <c:axId val="213598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0795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034616"/>
        <c:axId val="2133030904"/>
      </c:barChart>
      <c:catAx>
        <c:axId val="213303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030904"/>
        <c:crosses val="autoZero"/>
        <c:auto val="1"/>
        <c:lblAlgn val="ctr"/>
        <c:lblOffset val="100"/>
        <c:noMultiLvlLbl val="0"/>
      </c:catAx>
      <c:valAx>
        <c:axId val="213303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0346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963336"/>
        <c:axId val="2138448952"/>
      </c:lineChart>
      <c:catAx>
        <c:axId val="213596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448952"/>
        <c:crosses val="autoZero"/>
        <c:auto val="1"/>
        <c:lblAlgn val="ctr"/>
        <c:lblOffset val="100"/>
        <c:noMultiLvlLbl val="0"/>
      </c:catAx>
      <c:valAx>
        <c:axId val="213844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96333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9545528"/>
        <c:axId val="2139549384"/>
      </c:barChart>
      <c:catAx>
        <c:axId val="213954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549384"/>
        <c:crosses val="autoZero"/>
        <c:auto val="1"/>
        <c:lblAlgn val="ctr"/>
        <c:lblOffset val="100"/>
        <c:noMultiLvlLbl val="0"/>
      </c:catAx>
      <c:valAx>
        <c:axId val="213954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5455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7405832"/>
        <c:axId val="2137680616"/>
      </c:barChart>
      <c:catAx>
        <c:axId val="2137405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680616"/>
        <c:crosses val="autoZero"/>
        <c:auto val="1"/>
        <c:lblAlgn val="ctr"/>
        <c:lblOffset val="100"/>
        <c:noMultiLvlLbl val="0"/>
      </c:catAx>
      <c:valAx>
        <c:axId val="213768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4058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8951208"/>
        <c:axId val="2138803384"/>
      </c:barChart>
      <c:catAx>
        <c:axId val="2138951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8803384"/>
        <c:crosses val="autoZero"/>
        <c:auto val="1"/>
        <c:lblAlgn val="ctr"/>
        <c:lblOffset val="100"/>
        <c:noMultiLvlLbl val="0"/>
      </c:catAx>
      <c:valAx>
        <c:axId val="213880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9512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7756248"/>
        <c:axId val="2137759304"/>
      </c:barChart>
      <c:catAx>
        <c:axId val="2137756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759304"/>
        <c:crosses val="autoZero"/>
        <c:auto val="1"/>
        <c:lblAlgn val="ctr"/>
        <c:lblOffset val="100"/>
        <c:noMultiLvlLbl val="0"/>
      </c:catAx>
      <c:valAx>
        <c:axId val="213775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7562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7833800"/>
        <c:axId val="2137836856"/>
      </c:barChart>
      <c:catAx>
        <c:axId val="2137833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836856"/>
        <c:crosses val="autoZero"/>
        <c:auto val="1"/>
        <c:lblAlgn val="ctr"/>
        <c:lblOffset val="100"/>
        <c:noMultiLvlLbl val="0"/>
      </c:catAx>
      <c:valAx>
        <c:axId val="213783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8338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645528"/>
        <c:axId val="2133649096"/>
      </c:barChart>
      <c:catAx>
        <c:axId val="213364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649096"/>
        <c:crosses val="autoZero"/>
        <c:auto val="1"/>
        <c:lblAlgn val="ctr"/>
        <c:lblOffset val="100"/>
        <c:noMultiLvlLbl val="0"/>
      </c:catAx>
      <c:valAx>
        <c:axId val="213364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6455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12700"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7698120"/>
        <c:axId val="2137712936"/>
      </c:barChart>
      <c:catAx>
        <c:axId val="2137698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712936"/>
        <c:crosses val="autoZero"/>
        <c:auto val="1"/>
        <c:lblAlgn val="ctr"/>
        <c:lblOffset val="100"/>
        <c:noMultiLvlLbl val="0"/>
      </c:catAx>
      <c:valAx>
        <c:axId val="213771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6981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33891096"/>
        <c:axId val="2133884440"/>
      </c:barChart>
      <c:catAx>
        <c:axId val="2133891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884440"/>
        <c:crosses val="autoZero"/>
        <c:auto val="1"/>
        <c:lblAlgn val="ctr"/>
        <c:lblOffset val="100"/>
        <c:noMultiLvlLbl val="0"/>
      </c:catAx>
      <c:valAx>
        <c:axId val="213388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8910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37946168"/>
        <c:axId val="2137949832"/>
      </c:barChart>
      <c:catAx>
        <c:axId val="2137946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49832"/>
        <c:crosses val="autoZero"/>
        <c:auto val="1"/>
        <c:lblAlgn val="ctr"/>
        <c:lblOffset val="100"/>
        <c:noMultiLvlLbl val="0"/>
      </c:catAx>
      <c:valAx>
        <c:axId val="213794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461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33870872"/>
        <c:axId val="2133863032"/>
      </c:barChart>
      <c:catAx>
        <c:axId val="213387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863032"/>
        <c:crosses val="autoZero"/>
        <c:auto val="1"/>
        <c:lblAlgn val="ctr"/>
        <c:lblOffset val="100"/>
        <c:noMultiLvlLbl val="0"/>
      </c:catAx>
      <c:valAx>
        <c:axId val="2133863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8708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0299944"/>
        <c:axId val="-2111398536"/>
      </c:barChart>
      <c:catAx>
        <c:axId val="2140299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1398536"/>
        <c:crosses val="autoZero"/>
        <c:auto val="1"/>
        <c:lblAlgn val="ctr"/>
        <c:lblOffset val="100"/>
        <c:noMultiLvlLbl val="0"/>
      </c:catAx>
      <c:valAx>
        <c:axId val="-211139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9994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6100344"/>
        <c:axId val="2145735416"/>
      </c:barChart>
      <c:catAx>
        <c:axId val="2146100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5735416"/>
        <c:crosses val="autoZero"/>
        <c:auto val="1"/>
        <c:lblAlgn val="ctr"/>
        <c:lblOffset val="100"/>
        <c:noMultiLvlLbl val="0"/>
      </c:catAx>
      <c:valAx>
        <c:axId val="2145735416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0034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3380360"/>
        <c:axId val="-2113188360"/>
      </c:barChart>
      <c:catAx>
        <c:axId val="-2113380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188360"/>
        <c:crosses val="autoZero"/>
        <c:auto val="1"/>
        <c:lblAlgn val="ctr"/>
        <c:lblOffset val="100"/>
        <c:noMultiLvlLbl val="0"/>
      </c:catAx>
      <c:valAx>
        <c:axId val="-211318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38036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7081224"/>
        <c:axId val="2147084200"/>
      </c:barChart>
      <c:catAx>
        <c:axId val="2147081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7084200"/>
        <c:crosses val="autoZero"/>
        <c:auto val="1"/>
        <c:lblAlgn val="ctr"/>
        <c:lblOffset val="100"/>
        <c:noMultiLvlLbl val="0"/>
      </c:catAx>
      <c:valAx>
        <c:axId val="2147084200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08122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7110520"/>
        <c:axId val="2147088792"/>
      </c:barChart>
      <c:catAx>
        <c:axId val="2147110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7088792"/>
        <c:crosses val="autoZero"/>
        <c:auto val="1"/>
        <c:lblAlgn val="ctr"/>
        <c:lblOffset val="100"/>
        <c:noMultiLvlLbl val="0"/>
      </c:catAx>
      <c:valAx>
        <c:axId val="214708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11052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2931656"/>
        <c:axId val="-2112928680"/>
      </c:barChart>
      <c:catAx>
        <c:axId val="-2112931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2928680"/>
        <c:crosses val="autoZero"/>
        <c:auto val="1"/>
        <c:lblAlgn val="ctr"/>
        <c:lblOffset val="100"/>
        <c:noMultiLvlLbl val="0"/>
      </c:catAx>
      <c:valAx>
        <c:axId val="-2112928680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931656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731736"/>
        <c:axId val="2133735432"/>
      </c:barChart>
      <c:catAx>
        <c:axId val="213373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735432"/>
        <c:crosses val="autoZero"/>
        <c:auto val="1"/>
        <c:lblAlgn val="ctr"/>
        <c:lblOffset val="100"/>
        <c:noMultiLvlLbl val="0"/>
      </c:catAx>
      <c:valAx>
        <c:axId val="2133735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731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3086312"/>
        <c:axId val="-2113083336"/>
      </c:barChart>
      <c:catAx>
        <c:axId val="-2113086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083336"/>
        <c:crosses val="autoZero"/>
        <c:auto val="1"/>
        <c:lblAlgn val="ctr"/>
        <c:lblOffset val="100"/>
        <c:noMultiLvlLbl val="0"/>
      </c:catAx>
      <c:valAx>
        <c:axId val="-211308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0863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0251736"/>
        <c:axId val="2140254712"/>
      </c:barChart>
      <c:catAx>
        <c:axId val="2140251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0254712"/>
        <c:crosses val="autoZero"/>
        <c:auto val="1"/>
        <c:lblAlgn val="ctr"/>
        <c:lblOffset val="100"/>
        <c:noMultiLvlLbl val="0"/>
      </c:catAx>
      <c:valAx>
        <c:axId val="2140254712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51736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0288952"/>
        <c:axId val="-2111046024"/>
      </c:barChart>
      <c:catAx>
        <c:axId val="2140288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1046024"/>
        <c:crosses val="autoZero"/>
        <c:auto val="1"/>
        <c:lblAlgn val="ctr"/>
        <c:lblOffset val="100"/>
        <c:noMultiLvlLbl val="0"/>
      </c:catAx>
      <c:valAx>
        <c:axId val="-2111046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8895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6196040"/>
        <c:axId val="2136192472"/>
      </c:barChart>
      <c:catAx>
        <c:axId val="213619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192472"/>
        <c:crosses val="autoZero"/>
        <c:auto val="1"/>
        <c:lblAlgn val="ctr"/>
        <c:lblOffset val="100"/>
        <c:noMultiLvlLbl val="0"/>
      </c:catAx>
      <c:valAx>
        <c:axId val="213619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1960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6314776"/>
        <c:axId val="2136295560"/>
      </c:barChart>
      <c:catAx>
        <c:axId val="213631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95560"/>
        <c:crosses val="autoZero"/>
        <c:auto val="1"/>
        <c:lblAlgn val="ctr"/>
        <c:lblOffset val="100"/>
        <c:noMultiLvlLbl val="0"/>
      </c:catAx>
      <c:valAx>
        <c:axId val="213629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314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4208920"/>
        <c:axId val="2134212408"/>
      </c:barChart>
      <c:catAx>
        <c:axId val="213420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212408"/>
        <c:crosses val="autoZero"/>
        <c:auto val="1"/>
        <c:lblAlgn val="ctr"/>
        <c:lblOffset val="100"/>
        <c:noMultiLvlLbl val="0"/>
      </c:catAx>
      <c:valAx>
        <c:axId val="213421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2089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</a:t>
            </a:r>
            <a:r>
              <a:rPr lang="en-US" dirty="0" smtClean="0"/>
              <a:t>AP </a:t>
            </a:r>
            <a:r>
              <a:rPr lang="en-US" dirty="0" smtClean="0"/>
              <a:t>in </a:t>
            </a:r>
            <a:r>
              <a:rPr lang="en-US" dirty="0" smtClean="0"/>
              <a:t>kgSO2eq </a:t>
            </a:r>
            <a:r>
              <a:rPr lang="en-US" dirty="0" smtClean="0"/>
              <a:t>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2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03/03/16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4" Type="http://schemas.openxmlformats.org/officeDocument/2006/relationships/chart" Target="../charts/chart3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4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4" Type="http://schemas.openxmlformats.org/officeDocument/2006/relationships/chart" Target="../charts/chart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4" Type="http://schemas.openxmlformats.org/officeDocument/2006/relationships/chart" Target="../charts/chart4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7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57929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316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5332267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01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71897852"/>
              </p:ext>
            </p:extLst>
          </p:nvPr>
        </p:nvGraphicFramePr>
        <p:xfrm>
          <a:off x="4003615" y="1181100"/>
          <a:ext cx="5775385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55604560"/>
              </p:ext>
            </p:extLst>
          </p:nvPr>
        </p:nvGraphicFramePr>
        <p:xfrm>
          <a:off x="0" y="1168399"/>
          <a:ext cx="4297826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600" y="62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Acidification Potential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46600" y="622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Global Warming Potential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4905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AP: 23.5kg SO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445000" y="4905300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GWP: 2676 kgCO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31527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838422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436717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06460073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7575234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8232590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720379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6149992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15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6987859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7025478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7778376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50141935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3231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0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6343</TotalTime>
  <Words>1037</Words>
  <Application>Microsoft Macintosh PowerPoint</Application>
  <PresentationFormat>A4 Paper (210x297 mm)</PresentationFormat>
  <Paragraphs>328</Paragraphs>
  <Slides>36</Slides>
  <Notes>36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252</cp:revision>
  <cp:lastPrinted>2015-10-20T13:56:38Z</cp:lastPrinted>
  <dcterms:created xsi:type="dcterms:W3CDTF">2015-08-21T13:20:56Z</dcterms:created>
  <dcterms:modified xsi:type="dcterms:W3CDTF">2016-03-03T16:24:17Z</dcterms:modified>
</cp:coreProperties>
</file>