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77" r:id="rId20"/>
    <p:sldId id="268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 autoAdjust="0"/>
    <p:restoredTop sz="91705"/>
  </p:normalViewPr>
  <p:slideViewPr>
    <p:cSldViewPr snapToGrid="0" snapToObjects="1">
      <p:cViewPr>
        <p:scale>
          <a:sx n="130" d="100"/>
          <a:sy n="130" d="100"/>
        </p:scale>
        <p:origin x="464" y="3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8245440"/>
        <c:axId val="2107027328"/>
      </c:scatterChart>
      <c:valAx>
        <c:axId val="208824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27328"/>
        <c:crosses val="autoZero"/>
        <c:crossBetween val="midCat"/>
      </c:valAx>
      <c:valAx>
        <c:axId val="210702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24544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362064"/>
        <c:axId val="-2099358816"/>
      </c:barChart>
      <c:catAx>
        <c:axId val="-2099362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9358816"/>
        <c:crosses val="autoZero"/>
        <c:auto val="1"/>
        <c:lblAlgn val="ctr"/>
        <c:lblOffset val="100"/>
        <c:noMultiLvlLbl val="0"/>
      </c:catAx>
      <c:valAx>
        <c:axId val="-209935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3620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278880"/>
        <c:axId val="-2099275312"/>
      </c:barChart>
      <c:catAx>
        <c:axId val="-209927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75312"/>
        <c:crosses val="autoZero"/>
        <c:auto val="1"/>
        <c:lblAlgn val="ctr"/>
        <c:lblOffset val="100"/>
        <c:noMultiLvlLbl val="0"/>
      </c:catAx>
      <c:valAx>
        <c:axId val="-209927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78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026336"/>
        <c:axId val="-2100029936"/>
      </c:barChart>
      <c:catAx>
        <c:axId val="-210002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29936"/>
        <c:crosses val="autoZero"/>
        <c:auto val="1"/>
        <c:lblAlgn val="ctr"/>
        <c:lblOffset val="100"/>
        <c:noMultiLvlLbl val="0"/>
      </c:catAx>
      <c:valAx>
        <c:axId val="-21000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263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3376624"/>
        <c:axId val="-2103373264"/>
      </c:lineChart>
      <c:catAx>
        <c:axId val="-210337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373264"/>
        <c:crosses val="autoZero"/>
        <c:auto val="1"/>
        <c:lblAlgn val="ctr"/>
        <c:lblOffset val="100"/>
        <c:noMultiLvlLbl val="0"/>
      </c:catAx>
      <c:valAx>
        <c:axId val="-210337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37662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0206736"/>
        <c:axId val="-2101490512"/>
      </c:barChart>
      <c:catAx>
        <c:axId val="-210020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90512"/>
        <c:crosses val="autoZero"/>
        <c:auto val="1"/>
        <c:lblAlgn val="ctr"/>
        <c:lblOffset val="100"/>
        <c:noMultiLvlLbl val="0"/>
      </c:catAx>
      <c:valAx>
        <c:axId val="-21014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206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916672"/>
        <c:axId val="-2098925344"/>
      </c:barChart>
      <c:catAx>
        <c:axId val="-2098916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925344"/>
        <c:crosses val="autoZero"/>
        <c:auto val="1"/>
        <c:lblAlgn val="ctr"/>
        <c:lblOffset val="100"/>
        <c:noMultiLvlLbl val="0"/>
      </c:catAx>
      <c:valAx>
        <c:axId val="-209892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9166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735408"/>
        <c:axId val="2106738896"/>
      </c:barChart>
      <c:catAx>
        <c:axId val="21067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38896"/>
        <c:crosses val="autoZero"/>
        <c:auto val="1"/>
        <c:lblAlgn val="ctr"/>
        <c:lblOffset val="100"/>
        <c:noMultiLvlLbl val="0"/>
      </c:catAx>
      <c:valAx>
        <c:axId val="21067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35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2">
                  <c:v>-537.0</c:v>
                </c:pt>
                <c:pt idx="3">
                  <c:v>63.1</c:v>
                </c:pt>
                <c:pt idx="4" formatCode="General">
                  <c:v>277.1</c:v>
                </c:pt>
                <c:pt idx="5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101.5</c:v>
                </c:pt>
                <c:pt idx="7" formatCode="0.0">
                  <c:v>81.9</c:v>
                </c:pt>
                <c:pt idx="8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1890224"/>
        <c:axId val="2141892656"/>
      </c:barChart>
      <c:catAx>
        <c:axId val="214189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1892656"/>
        <c:crosses val="autoZero"/>
        <c:auto val="1"/>
        <c:lblAlgn val="ctr"/>
        <c:lblOffset val="100"/>
        <c:noMultiLvlLbl val="0"/>
      </c:catAx>
      <c:valAx>
        <c:axId val="214189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890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1373648"/>
        <c:axId val="-2101368576"/>
      </c:barChart>
      <c:catAx>
        <c:axId val="-210137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68576"/>
        <c:crosses val="autoZero"/>
        <c:auto val="1"/>
        <c:lblAlgn val="ctr"/>
        <c:lblOffset val="100"/>
        <c:noMultiLvlLbl val="0"/>
      </c:catAx>
      <c:valAx>
        <c:axId val="-210136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73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5408704"/>
        <c:axId val="-2125141920"/>
      </c:barChart>
      <c:catAx>
        <c:axId val="-2125408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5141920"/>
        <c:crosses val="autoZero"/>
        <c:auto val="1"/>
        <c:lblAlgn val="ctr"/>
        <c:lblOffset val="100"/>
        <c:noMultiLvlLbl val="0"/>
      </c:catAx>
      <c:valAx>
        <c:axId val="-212514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40870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083840"/>
        <c:axId val="2141087248"/>
      </c:barChart>
      <c:catAx>
        <c:axId val="21410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87248"/>
        <c:crosses val="autoZero"/>
        <c:auto val="1"/>
        <c:lblAlgn val="ctr"/>
        <c:lblOffset val="100"/>
        <c:noMultiLvlLbl val="0"/>
      </c:catAx>
      <c:valAx>
        <c:axId val="21410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83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164432"/>
        <c:axId val="2141167776"/>
      </c:barChart>
      <c:catAx>
        <c:axId val="214116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167776"/>
        <c:crosses val="autoZero"/>
        <c:auto val="1"/>
        <c:lblAlgn val="ctr"/>
        <c:lblOffset val="100"/>
        <c:noMultiLvlLbl val="0"/>
      </c:catAx>
      <c:valAx>
        <c:axId val="214116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1644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41024"/>
        <c:axId val="2146044448"/>
      </c:barChart>
      <c:catAx>
        <c:axId val="21460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44448"/>
        <c:crosses val="autoZero"/>
        <c:auto val="1"/>
        <c:lblAlgn val="ctr"/>
        <c:lblOffset val="100"/>
        <c:noMultiLvlLbl val="0"/>
      </c:catAx>
      <c:valAx>
        <c:axId val="214604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41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57952"/>
        <c:axId val="2145948432"/>
      </c:barChart>
      <c:catAx>
        <c:axId val="214605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48432"/>
        <c:crosses val="autoZero"/>
        <c:auto val="1"/>
        <c:lblAlgn val="ctr"/>
        <c:lblOffset val="100"/>
        <c:noMultiLvlLbl val="0"/>
      </c:catAx>
      <c:valAx>
        <c:axId val="21459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579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6016784"/>
        <c:axId val="2146020144"/>
      </c:barChart>
      <c:catAx>
        <c:axId val="214601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20144"/>
        <c:crosses val="autoZero"/>
        <c:auto val="1"/>
        <c:lblAlgn val="ctr"/>
        <c:lblOffset val="100"/>
        <c:noMultiLvlLbl val="0"/>
      </c:catAx>
      <c:valAx>
        <c:axId val="21460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16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48356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5911</TotalTime>
  <Words>380</Words>
  <Application>Microsoft Macintosh PowerPoint</Application>
  <PresentationFormat>A4 Paper (210x297 mm)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195</cp:revision>
  <cp:lastPrinted>2015-10-20T13:56:38Z</cp:lastPrinted>
  <dcterms:created xsi:type="dcterms:W3CDTF">2015-08-21T13:20:56Z</dcterms:created>
  <dcterms:modified xsi:type="dcterms:W3CDTF">2015-11-26T11:06:47Z</dcterms:modified>
</cp:coreProperties>
</file>