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notesSlides/notesSlide20.xml" ContentType="application/vnd.openxmlformats-officedocument.presentationml.notesSlide+xml"/>
  <Override PartName="/ppt/charts/chart22.xml" ContentType="application/vnd.openxmlformats-officedocument.drawingml.chart+xml"/>
  <Override PartName="/ppt/drawings/drawing1.xml" ContentType="application/vnd.openxmlformats-officedocument.drawingml.chartshapes+xml"/>
  <Override PartName="/ppt/notesSlides/notesSlide21.xml" ContentType="application/vnd.openxmlformats-officedocument.presentationml.notesSlide+xml"/>
  <Override PartName="/ppt/charts/chart23.xml" ContentType="application/vnd.openxmlformats-officedocument.drawingml.chart+xml"/>
  <Override PartName="/ppt/notesSlides/notesSlide22.xml" ContentType="application/vnd.openxmlformats-officedocument.presentationml.notesSlide+xml"/>
  <Override PartName="/ppt/charts/chart24.xml" ContentType="application/vnd.openxmlformats-officedocument.drawingml.chart+xml"/>
  <Override PartName="/ppt/notesSlides/notesSlide23.xml" ContentType="application/vnd.openxmlformats-officedocument.presentationml.notesSlide+xml"/>
  <Override PartName="/ppt/charts/chart25.xml" ContentType="application/vnd.openxmlformats-officedocument.drawingml.chart+xml"/>
  <Override PartName="/ppt/notesSlides/notesSlide24.xml" ContentType="application/vnd.openxmlformats-officedocument.presentationml.notesSlide+xml"/>
  <Override PartName="/ppt/charts/chart26.xml" ContentType="application/vnd.openxmlformats-officedocument.drawingml.chart+xml"/>
  <Override PartName="/ppt/notesSlides/notesSlide25.xml" ContentType="application/vnd.openxmlformats-officedocument.presentationml.notesSlide+xml"/>
  <Override PartName="/ppt/charts/chart27.xml" ContentType="application/vnd.openxmlformats-officedocument.drawingml.chart+xml"/>
  <Override PartName="/ppt/notesSlides/notesSlide26.xml" ContentType="application/vnd.openxmlformats-officedocument.presentationml.notesSlide+xml"/>
  <Override PartName="/ppt/charts/chart28.xml" ContentType="application/vnd.openxmlformats-officedocument.drawingml.chart+xml"/>
  <Override PartName="/ppt/notesSlides/notesSlide27.xml" ContentType="application/vnd.openxmlformats-officedocument.presentationml.notesSlide+xml"/>
  <Override PartName="/ppt/charts/chart29.xml" ContentType="application/vnd.openxmlformats-officedocument.drawingml.chart+xml"/>
  <Override PartName="/ppt/notesSlides/notesSlide28.xml" ContentType="application/vnd.openxmlformats-officedocument.presentationml.notesSlide+xml"/>
  <Override PartName="/ppt/charts/chart30.xml" ContentType="application/vnd.openxmlformats-officedocument.drawingml.chart+xml"/>
  <Override PartName="/ppt/notesSlides/notesSlide29.xml" ContentType="application/vnd.openxmlformats-officedocument.presentationml.notesSlide+xml"/>
  <Override PartName="/ppt/charts/chart31.xml" ContentType="application/vnd.openxmlformats-officedocument.drawingml.chart+xml"/>
  <Override PartName="/ppt/notesSlides/notesSlide30.xml" ContentType="application/vnd.openxmlformats-officedocument.presentationml.notesSlide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notesSlides/notesSlide31.xml" ContentType="application/vnd.openxmlformats-officedocument.presentationml.notesSlide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notesSlides/notesSlide32.xml" ContentType="application/vnd.openxmlformats-officedocument.presentationml.notesSlide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notesSlides/notesSlide33.xml" ContentType="application/vnd.openxmlformats-officedocument.presentationml.notesSlide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  <Override PartName="/ppt/charts/style7.xml" ContentType="application/vnd.ms-office.chartstyle+xml"/>
  <Override PartName="/ppt/charts/colors7.xml" ContentType="application/vnd.ms-office.chartcolorstyle+xml"/>
  <Override PartName="/ppt/charts/style8.xml" ContentType="application/vnd.ms-office.chartstyle+xml"/>
  <Override PartName="/ppt/charts/colors8.xml" ContentType="application/vnd.ms-office.chartcolorstyle+xml"/>
  <Override PartName="/ppt/charts/style9.xml" ContentType="application/vnd.ms-office.chartstyle+xml"/>
  <Override PartName="/ppt/charts/colors9.xml" ContentType="application/vnd.ms-office.chartcolorstyle+xml"/>
  <Override PartName="/ppt/charts/style10.xml" ContentType="application/vnd.ms-office.chartstyle+xml"/>
  <Override PartName="/ppt/charts/colors10.xml" ContentType="application/vnd.ms-office.chartcolorstyle+xml"/>
  <Override PartName="/ppt/charts/style11.xml" ContentType="application/vnd.ms-office.chartstyle+xml"/>
  <Override PartName="/ppt/charts/colors11.xml" ContentType="application/vnd.ms-office.chartcolorstyle+xml"/>
  <Override PartName="/ppt/charts/style12.xml" ContentType="application/vnd.ms-office.chartstyle+xml"/>
  <Override PartName="/ppt/charts/colors12.xml" ContentType="application/vnd.ms-office.chartcolorstyle+xml"/>
  <Override PartName="/ppt/charts/style13.xml" ContentType="application/vnd.ms-office.chartstyle+xml"/>
  <Override PartName="/ppt/charts/colors13.xml" ContentType="application/vnd.ms-office.chartcolorstyle+xml"/>
  <Override PartName="/ppt/charts/style14.xml" ContentType="application/vnd.ms-office.chartstyle+xml"/>
  <Override PartName="/ppt/charts/colors14.xml" ContentType="application/vnd.ms-office.chartcolorstyle+xml"/>
  <Override PartName="/ppt/charts/style15.xml" ContentType="application/vnd.ms-office.chartstyle+xml"/>
  <Override PartName="/ppt/charts/colors15.xml" ContentType="application/vnd.ms-office.chartcolorstyle+xml"/>
  <Override PartName="/ppt/charts/style16.xml" ContentType="application/vnd.ms-office.chartstyle+xml"/>
  <Override PartName="/ppt/charts/colors16.xml" ContentType="application/vnd.ms-office.chartcolorstyle+xml"/>
  <Override PartName="/ppt/charts/style17.xml" ContentType="application/vnd.ms-office.chartstyle+xml"/>
  <Override PartName="/ppt/charts/colors17.xml" ContentType="application/vnd.ms-office.chartcolorstyle+xml"/>
  <Override PartName="/ppt/charts/style18.xml" ContentType="application/vnd.ms-office.chartstyle+xml"/>
  <Override PartName="/ppt/charts/colors18.xml" ContentType="application/vnd.ms-office.chartcolorstyle+xml"/>
  <Override PartName="/ppt/charts/style19.xml" ContentType="application/vnd.ms-office.chartstyle+xml"/>
  <Override PartName="/ppt/charts/colors19.xml" ContentType="application/vnd.ms-office.chartcolorstyle+xml"/>
  <Override PartName="/ppt/charts/style20.xml" ContentType="application/vnd.ms-office.chartstyle+xml"/>
  <Override PartName="/ppt/charts/colors20.xml" ContentType="application/vnd.ms-office.chartcolorstyle+xml"/>
  <Override PartName="/ppt/charts/style21.xml" ContentType="application/vnd.ms-office.chartstyle+xml"/>
  <Override PartName="/ppt/charts/colors21.xml" ContentType="application/vnd.ms-office.chartcolorstyle+xml"/>
  <Override PartName="/ppt/charts/style22.xml" ContentType="application/vnd.ms-office.chartstyle+xml"/>
  <Override PartName="/ppt/charts/colors22.xml" ContentType="application/vnd.ms-office.chartcolorstyle+xml"/>
  <Override PartName="/ppt/charts/style23.xml" ContentType="application/vnd.ms-office.chartstyle+xml"/>
  <Override PartName="/ppt/charts/colors23.xml" ContentType="application/vnd.ms-office.chartcolorstyle+xml"/>
  <Override PartName="/ppt/charts/style24.xml" ContentType="application/vnd.ms-office.chartstyle+xml"/>
  <Override PartName="/ppt/charts/colors24.xml" ContentType="application/vnd.ms-office.chartcolorstyle+xml"/>
  <Override PartName="/ppt/charts/style25.xml" ContentType="application/vnd.ms-office.chartstyle+xml"/>
  <Override PartName="/ppt/charts/colors25.xml" ContentType="application/vnd.ms-office.chartcolorstyle+xml"/>
  <Override PartName="/ppt/charts/style26.xml" ContentType="application/vnd.ms-office.chartstyle+xml"/>
  <Override PartName="/ppt/charts/colors26.xml" ContentType="application/vnd.ms-office.chartcolorstyle+xml"/>
  <Override PartName="/ppt/charts/style27.xml" ContentType="application/vnd.ms-office.chartstyle+xml"/>
  <Override PartName="/ppt/charts/colors27.xml" ContentType="application/vnd.ms-office.chartcolorstyle+xml"/>
  <Override PartName="/ppt/charts/style28.xml" ContentType="application/vnd.ms-office.chartstyle+xml"/>
  <Override PartName="/ppt/charts/colors28.xml" ContentType="application/vnd.ms-office.chartcolorstyle+xml"/>
  <Override PartName="/ppt/charts/style29.xml" ContentType="application/vnd.ms-office.chartstyle+xml"/>
  <Override PartName="/ppt/charts/colors29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84" r:id="rId12"/>
    <p:sldId id="287" r:id="rId13"/>
    <p:sldId id="256" r:id="rId14"/>
    <p:sldId id="283" r:id="rId15"/>
    <p:sldId id="288" r:id="rId16"/>
    <p:sldId id="272" r:id="rId17"/>
    <p:sldId id="278" r:id="rId18"/>
    <p:sldId id="273" r:id="rId19"/>
    <p:sldId id="274" r:id="rId20"/>
    <p:sldId id="257" r:id="rId21"/>
    <p:sldId id="258" r:id="rId22"/>
    <p:sldId id="279" r:id="rId23"/>
    <p:sldId id="280" r:id="rId24"/>
    <p:sldId id="285" r:id="rId25"/>
    <p:sldId id="290" r:id="rId26"/>
    <p:sldId id="277" r:id="rId27"/>
    <p:sldId id="289" r:id="rId28"/>
    <p:sldId id="291" r:id="rId29"/>
    <p:sldId id="268" r:id="rId30"/>
    <p:sldId id="281" r:id="rId31"/>
    <p:sldId id="282" r:id="rId32"/>
    <p:sldId id="286" r:id="rId33"/>
    <p:sldId id="292" r:id="rId34"/>
    <p:sldId id="266" r:id="rId3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0" autoAdjust="0"/>
    <p:restoredTop sz="91695"/>
  </p:normalViewPr>
  <p:slideViewPr>
    <p:cSldViewPr snapToGrid="0" snapToObjects="1">
      <p:cViewPr>
        <p:scale>
          <a:sx n="100" d="100"/>
          <a:sy n="100" d="100"/>
        </p:scale>
        <p:origin x="-1696" y="-15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0.xlsx"/><Relationship Id="rId2" Type="http://schemas.microsoft.com/office/2011/relationships/chartStyle" Target="style10.xml"/><Relationship Id="rId3" Type="http://schemas.microsoft.com/office/2011/relationships/chartColorStyle" Target="colors10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1.xlsx"/><Relationship Id="rId2" Type="http://schemas.microsoft.com/office/2011/relationships/chartStyle" Target="style11.xml"/><Relationship Id="rId3" Type="http://schemas.microsoft.com/office/2011/relationships/chartColorStyle" Target="colors11.xm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2.xlsx"/><Relationship Id="rId2" Type="http://schemas.microsoft.com/office/2011/relationships/chartStyle" Target="style12.xml"/><Relationship Id="rId3" Type="http://schemas.microsoft.com/office/2011/relationships/chartColorStyle" Target="colors12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3.xlsx"/><Relationship Id="rId2" Type="http://schemas.microsoft.com/office/2011/relationships/chartStyle" Target="style13.xml"/><Relationship Id="rId3" Type="http://schemas.microsoft.com/office/2011/relationships/chartColorStyle" Target="colors13.xm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4.xlsx"/><Relationship Id="rId2" Type="http://schemas.microsoft.com/office/2011/relationships/chartStyle" Target="style14.xml"/><Relationship Id="rId3" Type="http://schemas.microsoft.com/office/2011/relationships/chartColorStyle" Target="colors14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5.xlsx"/><Relationship Id="rId2" Type="http://schemas.microsoft.com/office/2011/relationships/chartStyle" Target="style15.xml"/><Relationship Id="rId3" Type="http://schemas.microsoft.com/office/2011/relationships/chartColorStyle" Target="colors15.xm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6.xlsx"/><Relationship Id="rId2" Type="http://schemas.microsoft.com/office/2011/relationships/chartStyle" Target="style16.xml"/><Relationship Id="rId3" Type="http://schemas.microsoft.com/office/2011/relationships/chartColorStyle" Target="colors16.xm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7.xlsx"/><Relationship Id="rId2" Type="http://schemas.microsoft.com/office/2011/relationships/chartStyle" Target="style17.xml"/><Relationship Id="rId3" Type="http://schemas.microsoft.com/office/2011/relationships/chartColorStyle" Target="colors17.xm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8.xlsx"/><Relationship Id="rId2" Type="http://schemas.microsoft.com/office/2011/relationships/chartStyle" Target="style18.xml"/><Relationship Id="rId3" Type="http://schemas.microsoft.com/office/2011/relationships/chartColorStyle" Target="colors18.xm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0.xlsx"/><Relationship Id="rId2" Type="http://schemas.microsoft.com/office/2011/relationships/chartStyle" Target="style19.xml"/><Relationship Id="rId3" Type="http://schemas.microsoft.com/office/2011/relationships/chartColorStyle" Target="colors19.xm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1.xlsx"/></Relationships>
</file>

<file path=ppt/charts/_rels/chart22.xml.rels><?xml version="1.0" encoding="UTF-8" standalone="yes"?>
<Relationships xmlns="http://schemas.openxmlformats.org/package/2006/relationships"><Relationship Id="rId3" Type="http://schemas.microsoft.com/office/2011/relationships/chartStyle" Target="style20.xml"/><Relationship Id="rId4" Type="http://schemas.microsoft.com/office/2011/relationships/chartColorStyle" Target="colors20.xml"/><Relationship Id="rId1" Type="http://schemas.openxmlformats.org/officeDocument/2006/relationships/package" Target="../embeddings/Microsoft_Excel_Sheet22.xlsx"/><Relationship Id="rId2" Type="http://schemas.openxmlformats.org/officeDocument/2006/relationships/chartUserShapes" Target="../drawings/drawing1.xm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3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4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5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6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7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8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9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0.xlsx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1.xlsx"/><Relationship Id="rId2" Type="http://schemas.microsoft.com/office/2011/relationships/chartStyle" Target="style21.xml"/><Relationship Id="rId3" Type="http://schemas.microsoft.com/office/2011/relationships/chartColorStyle" Target="colors21.xm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2.xlsx"/><Relationship Id="rId2" Type="http://schemas.microsoft.com/office/2011/relationships/chartStyle" Target="style22.xml"/><Relationship Id="rId3" Type="http://schemas.microsoft.com/office/2011/relationships/chartColorStyle" Target="colors22.xm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3.xlsx"/><Relationship Id="rId2" Type="http://schemas.microsoft.com/office/2011/relationships/chartStyle" Target="style23.xml"/><Relationship Id="rId3" Type="http://schemas.microsoft.com/office/2011/relationships/chartColorStyle" Target="colors23.xm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4.xlsx"/><Relationship Id="rId2" Type="http://schemas.microsoft.com/office/2011/relationships/chartStyle" Target="style24.xml"/><Relationship Id="rId3" Type="http://schemas.microsoft.com/office/2011/relationships/chartColorStyle" Target="colors24.xm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5.xlsx"/><Relationship Id="rId2" Type="http://schemas.microsoft.com/office/2011/relationships/chartStyle" Target="style25.xml"/><Relationship Id="rId3" Type="http://schemas.microsoft.com/office/2011/relationships/chartColorStyle" Target="colors25.xm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6.xlsx"/><Relationship Id="rId2" Type="http://schemas.microsoft.com/office/2011/relationships/chartStyle" Target="style26.xml"/><Relationship Id="rId3" Type="http://schemas.microsoft.com/office/2011/relationships/chartColorStyle" Target="colors26.xm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7.xlsx"/><Relationship Id="rId2" Type="http://schemas.microsoft.com/office/2011/relationships/chartStyle" Target="style27.xml"/><Relationship Id="rId3" Type="http://schemas.microsoft.com/office/2011/relationships/chartColorStyle" Target="colors27.xm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8.xlsx"/><Relationship Id="rId2" Type="http://schemas.microsoft.com/office/2011/relationships/chartStyle" Target="style28.xml"/><Relationship Id="rId3" Type="http://schemas.microsoft.com/office/2011/relationships/chartColorStyle" Target="colors28.xml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9.xlsx"/><Relationship Id="rId2" Type="http://schemas.microsoft.com/office/2011/relationships/chartStyle" Target="style29.xml"/><Relationship Id="rId3" Type="http://schemas.microsoft.com/office/2011/relationships/chartColorStyle" Target="colors29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Relationship Id="rId2" Type="http://schemas.microsoft.com/office/2011/relationships/chartStyle" Target="style5.xml"/><Relationship Id="rId3" Type="http://schemas.microsoft.com/office/2011/relationships/chartColorStyle" Target="colors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Relationship Id="rId2" Type="http://schemas.microsoft.com/office/2011/relationships/chartStyle" Target="style6.xml"/><Relationship Id="rId3" Type="http://schemas.microsoft.com/office/2011/relationships/chartColorStyle" Target="colors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Relationship Id="rId2" Type="http://schemas.microsoft.com/office/2011/relationships/chartStyle" Target="style7.xml"/><Relationship Id="rId3" Type="http://schemas.microsoft.com/office/2011/relationships/chartColorStyle" Target="colors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Relationship Id="rId2" Type="http://schemas.microsoft.com/office/2011/relationships/chartStyle" Target="style8.xml"/><Relationship Id="rId3" Type="http://schemas.microsoft.com/office/2011/relationships/chartColorStyle" Target="colors8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9.xlsx"/><Relationship Id="rId2" Type="http://schemas.microsoft.com/office/2011/relationships/chartStyle" Target="style9.xml"/><Relationship Id="rId3" Type="http://schemas.microsoft.com/office/2011/relationships/chartColorStyle" Target="colors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7016792"/>
        <c:axId val="-2114342520"/>
      </c:scatterChart>
      <c:valAx>
        <c:axId val="-2107016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4342520"/>
        <c:crosses val="autoZero"/>
        <c:crossBetween val="midCat"/>
      </c:valAx>
      <c:valAx>
        <c:axId val="-2114342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7016792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pattFill prst="nar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pattFill prst="nar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pattFill prst="pct80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pattFill prst="dk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pattFill prst="dk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pattFill prst="lgCheck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accent4"/>
                </a:solidFill>
              </a:ln>
              <a:effectLst/>
            </c:spPr>
          </c:dPt>
          <c:dPt>
            <c:idx val="4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accent5"/>
                </a:solidFill>
              </a:ln>
              <a:effectLst/>
            </c:spPr>
          </c:dPt>
          <c:dPt>
            <c:idx val="5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2675.4</c:v>
                </c:pt>
                <c:pt idx="2">
                  <c:v>-6542.200000000001</c:v>
                </c:pt>
                <c:pt idx="3">
                  <c:v>-6306.6</c:v>
                </c:pt>
                <c:pt idx="4">
                  <c:v>-6229.6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2675.4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-6768.1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606"/>
                  <c:y val="-0.265609269989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-6229.6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77781688"/>
        <c:axId val="-2077778504"/>
      </c:barChart>
      <c:catAx>
        <c:axId val="-20777816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77778504"/>
        <c:crosses val="autoZero"/>
        <c:auto val="1"/>
        <c:lblAlgn val="ctr"/>
        <c:lblOffset val="100"/>
        <c:noMultiLvlLbl val="0"/>
      </c:catAx>
      <c:valAx>
        <c:axId val="-2077778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778168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pattFill prst="narVert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2675.4</c:v>
                </c:pt>
                <c:pt idx="2">
                  <c:v>-6542.200000000001</c:v>
                </c:pt>
                <c:pt idx="3">
                  <c:v>-6306.6</c:v>
                </c:pt>
                <c:pt idx="4">
                  <c:v>-6229.6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pct70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2675.4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-6768.1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606"/>
                  <c:y val="-0.265609269989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-6229.6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77663912"/>
        <c:axId val="-2077660728"/>
      </c:barChart>
      <c:catAx>
        <c:axId val="-20776639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77660728"/>
        <c:crosses val="autoZero"/>
        <c:auto val="1"/>
        <c:lblAlgn val="ctr"/>
        <c:lblOffset val="100"/>
        <c:noMultiLvlLbl val="0"/>
      </c:catAx>
      <c:valAx>
        <c:axId val="-2077660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766391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2"/>
                </a:solidFill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2675.4</c:v>
                </c:pt>
                <c:pt idx="2">
                  <c:v>-6542.200000000001</c:v>
                </c:pt>
                <c:pt idx="3">
                  <c:v>-6306.6</c:v>
                </c:pt>
                <c:pt idx="4">
                  <c:v>-6229.6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pct1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accent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2675.4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pattFill prst="dk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-6768.1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pattFill prst="dkHorz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3"/>
              </a:solidFill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606"/>
                  <c:y val="-0.265609269989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-6229.6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77546472"/>
        <c:axId val="-2077543288"/>
      </c:barChart>
      <c:catAx>
        <c:axId val="-20775464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77543288"/>
        <c:crosses val="autoZero"/>
        <c:auto val="1"/>
        <c:lblAlgn val="ctr"/>
        <c:lblOffset val="100"/>
        <c:noMultiLvlLbl val="0"/>
      </c:catAx>
      <c:valAx>
        <c:axId val="-2077543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754647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77462632"/>
        <c:axId val="-2077458984"/>
      </c:barChart>
      <c:catAx>
        <c:axId val="-2077462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7458984"/>
        <c:crosses val="autoZero"/>
        <c:auto val="1"/>
        <c:lblAlgn val="ctr"/>
        <c:lblOffset val="100"/>
        <c:noMultiLvlLbl val="0"/>
      </c:catAx>
      <c:valAx>
        <c:axId val="-2077458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746263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77401912"/>
        <c:axId val="-2077398280"/>
      </c:barChart>
      <c:catAx>
        <c:axId val="-2077401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7398280"/>
        <c:crosses val="autoZero"/>
        <c:auto val="1"/>
        <c:lblAlgn val="ctr"/>
        <c:lblOffset val="100"/>
        <c:noMultiLvlLbl val="0"/>
      </c:catAx>
      <c:valAx>
        <c:axId val="-2077398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740191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09677928"/>
        <c:axId val="-2115064312"/>
      </c:barChart>
      <c:catAx>
        <c:axId val="-2109677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5064312"/>
        <c:crosses val="autoZero"/>
        <c:auto val="1"/>
        <c:lblAlgn val="ctr"/>
        <c:lblOffset val="100"/>
        <c:noMultiLvlLbl val="0"/>
      </c:catAx>
      <c:valAx>
        <c:axId val="-2115064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967792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Supporting Structure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-9.74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7298088"/>
        <c:axId val="-2077294408"/>
      </c:lineChart>
      <c:catAx>
        <c:axId val="-2077298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7294408"/>
        <c:crosses val="autoZero"/>
        <c:auto val="1"/>
        <c:lblAlgn val="ctr"/>
        <c:lblOffset val="100"/>
        <c:noMultiLvlLbl val="0"/>
      </c:catAx>
      <c:valAx>
        <c:axId val="-2077294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7298088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076668824"/>
        <c:axId val="-2076664968"/>
      </c:barChart>
      <c:catAx>
        <c:axId val="-2076668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6664968"/>
        <c:crosses val="autoZero"/>
        <c:auto val="1"/>
        <c:lblAlgn val="ctr"/>
        <c:lblOffset val="100"/>
        <c:noMultiLvlLbl val="0"/>
      </c:catAx>
      <c:valAx>
        <c:axId val="-2076664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666882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34333252239769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268666504479548"/>
                  <c:y val="-0.13914983725795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0268666504479538"/>
                  <c:y val="-0.07976269791087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0.0</c:formatCode>
                <c:ptCount val="8"/>
                <c:pt idx="1">
                  <c:v>-601.1</c:v>
                </c:pt>
                <c:pt idx="2" formatCode="General">
                  <c:v>310.1</c:v>
                </c:pt>
                <c:pt idx="3" formatCode="General">
                  <c:v>-507.6</c:v>
                </c:pt>
                <c:pt idx="4" formatCode="General">
                  <c:v>257.5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0.00268666504479538"/>
                  <c:y val="-0.1262195893044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6"/>
              <c:layout>
                <c:manualLayout>
                  <c:x val="-0.00268666504479538"/>
                  <c:y val="-0.06859931508302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268666504479538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5" formatCode="0.0">
                  <c:v>457.4</c:v>
                </c:pt>
                <c:pt idx="6" formatCode="0.0">
                  <c:v>184.7</c:v>
                </c:pt>
                <c:pt idx="7" formatCode="0.0">
                  <c:v>154.7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76580328"/>
        <c:axId val="-2076577208"/>
      </c:barChart>
      <c:catAx>
        <c:axId val="-20765803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76577208"/>
        <c:crosses val="autoZero"/>
        <c:auto val="1"/>
        <c:lblAlgn val="ctr"/>
        <c:lblOffset val="100"/>
        <c:noMultiLvlLbl val="0"/>
      </c:catAx>
      <c:valAx>
        <c:axId val="-2076577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658032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12858378350852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"/>
                  <c:y val="-0.05389371480464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Sheet1!$B$2:$B$10</c:f>
              <c:numCache>
                <c:formatCode>0.0</c:formatCode>
                <c:ptCount val="9"/>
                <c:pt idx="0">
                  <c:v>462.1</c:v>
                </c:pt>
                <c:pt idx="1">
                  <c:v>113.1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2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268666504479543"/>
                  <c:y val="-0.04527072043590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0134333252239769"/>
                  <c:y val="-0.1369940886657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2" formatCode="0.0">
                  <c:v>-601.1</c:v>
                </c:pt>
                <c:pt idx="3" formatCode="0.0">
                  <c:v>70.6</c:v>
                </c:pt>
                <c:pt idx="4">
                  <c:v>310.1</c:v>
                </c:pt>
                <c:pt idx="5">
                  <c:v>-507.6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6"/>
              <c:layout>
                <c:manualLayout>
                  <c:x val="-0.00134333252239769"/>
                  <c:y val="-0.1262195893044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7"/>
              <c:layout>
                <c:manualLayout>
                  <c:x val="-0.00134333252239769"/>
                  <c:y val="-0.066443566490840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0.00134333252239769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6" formatCode="0.0">
                  <c:v>457.4</c:v>
                </c:pt>
                <c:pt idx="7" formatCode="0.0">
                  <c:v>184.7</c:v>
                </c:pt>
                <c:pt idx="8" formatCode="0.0">
                  <c:v>154.7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76474024"/>
        <c:axId val="-2076470904"/>
      </c:barChart>
      <c:catAx>
        <c:axId val="-20764740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76470904"/>
        <c:crosses val="autoZero"/>
        <c:auto val="1"/>
        <c:lblAlgn val="ctr"/>
        <c:lblOffset val="100"/>
        <c:noMultiLvlLbl val="0"/>
      </c:catAx>
      <c:valAx>
        <c:axId val="-207647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647402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6866650447954"/>
                  <c:y val="-0.1264280349163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Excl. shading benefits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-4.92549568237843E-17"/>
                  <c:y val="-0.071728036189417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0134333252239769"/>
                  <c:y val="-0.08407385560728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06880368683932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05604946339683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"/>
                  <c:y val="-0.049582217620274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0"/>
                  <c:y val="-0.17245954788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.0"/>
                  <c:y val="-0.1444351556764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1">
                  <c:v>227.1</c:v>
                </c:pt>
                <c:pt idx="2">
                  <c:v>257.5</c:v>
                </c:pt>
                <c:pt idx="3" formatCode="0.0">
                  <c:v>172.9</c:v>
                </c:pt>
                <c:pt idx="4" formatCode="0.0">
                  <c:v>146.6</c:v>
                </c:pt>
                <c:pt idx="5" formatCode="0.0">
                  <c:v>127.8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Incl. shading benefits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4.92549568237843E-17"/>
                  <c:y val="-0.073295452134318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"/>
                  <c:y val="-0.08191844650306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0134333252239779"/>
                  <c:y val="-0.06682820635776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0134333252239779"/>
                  <c:y val="-0.060360960581203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134333252239769"/>
                  <c:y val="-0.0550798857622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layout>
                <c:manualLayout>
                  <c:x val="-0.00134333252239769"/>
                  <c:y val="-0.17207507776396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134333252239789"/>
                  <c:y val="-0.13875721942380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6">
                  <c:v>-601.1</c:v>
                </c:pt>
                <c:pt idx="7">
                  <c:v>-507.6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76356888"/>
        <c:axId val="-2076353832"/>
      </c:barChart>
      <c:catAx>
        <c:axId val="-20763568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76353832"/>
        <c:crosses val="autoZero"/>
        <c:auto val="1"/>
        <c:lblAlgn val="ctr"/>
        <c:lblOffset val="100"/>
        <c:noMultiLvlLbl val="0"/>
      </c:catAx>
      <c:valAx>
        <c:axId val="-2076353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635688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6866650447954"/>
                  <c:y val="-0.1264280349163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Excl. shading benefits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-4.92549568237843E-17"/>
                  <c:y val="-0.071728036189417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0134333252239769"/>
                  <c:y val="-0.08407385560728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06880368683932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05604946339683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"/>
                  <c:y val="-0.049582217620274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0"/>
                  <c:y val="-0.17245954788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.0"/>
                  <c:y val="-0.1444351556764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1">
                  <c:v>227.1</c:v>
                </c:pt>
                <c:pt idx="2">
                  <c:v>257.5</c:v>
                </c:pt>
                <c:pt idx="3" formatCode="0.0">
                  <c:v>172.9</c:v>
                </c:pt>
                <c:pt idx="4" formatCode="0.0">
                  <c:v>146.6</c:v>
                </c:pt>
                <c:pt idx="5" formatCode="0.0">
                  <c:v>127.8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Incl. shading benefits</c:v>
                </c:pt>
              </c:strCache>
            </c:strRef>
          </c:tx>
          <c:spPr>
            <a:pattFill prst="pct70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4.92549568237843E-17"/>
                  <c:y val="-0.073295452134318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"/>
                  <c:y val="-0.08191844650306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0134333252239779"/>
                  <c:y val="-0.06682820635776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0134333252239779"/>
                  <c:y val="-0.060360960581203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134333252239769"/>
                  <c:y val="-0.0550798857622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layout>
                <c:manualLayout>
                  <c:x val="-0.00134333252239769"/>
                  <c:y val="-0.17207507776396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134333252239789"/>
                  <c:y val="-0.13875721942380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6">
                  <c:v>-601.1</c:v>
                </c:pt>
                <c:pt idx="7">
                  <c:v>-507.6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76240728"/>
        <c:axId val="-2076237672"/>
      </c:barChart>
      <c:catAx>
        <c:axId val="-20762407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76237672"/>
        <c:crosses val="autoZero"/>
        <c:auto val="1"/>
        <c:lblAlgn val="ctr"/>
        <c:lblOffset val="100"/>
        <c:noMultiLvlLbl val="0"/>
      </c:catAx>
      <c:valAx>
        <c:axId val="-2076237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624072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pattFill prst="dkHorz">
              <a:fgClr>
                <a:schemeClr val="accent3"/>
              </a:fgClr>
              <a:bgClr>
                <a:schemeClr val="bg1"/>
              </a:bgClr>
            </a:pattFill>
            <a:ln w="12700">
              <a:solidFill>
                <a:schemeClr val="accent3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0.0026866650447954"/>
                  <c:y val="-0.1264280349163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Excl. shading benefits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2700">
                <a:solidFill>
                  <a:schemeClr val="accent2"/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2700">
                <a:solidFill>
                  <a:schemeClr val="accent2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2"/>
                </a:solidFill>
              </a:ln>
              <a:effectLst/>
            </c:spPr>
          </c:dPt>
          <c:dPt>
            <c:idx val="4"/>
            <c:invertIfNegative val="0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2"/>
                </a:solidFill>
              </a:ln>
              <a:effectLst/>
            </c:spPr>
          </c:dPt>
          <c:dPt>
            <c:idx val="5"/>
            <c:invertIfNegative val="0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2"/>
                </a:solidFill>
              </a:ln>
              <a:effectLst/>
            </c:spPr>
          </c:dPt>
          <c:dLbls>
            <c:dLbl>
              <c:idx val="1"/>
              <c:layout>
                <c:manualLayout>
                  <c:x val="-4.92549568237843E-17"/>
                  <c:y val="-0.071728036189417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0134333252239769"/>
                  <c:y val="-0.08407385560728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06880368683932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05604946339683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"/>
                  <c:y val="-0.049582217620274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0"/>
                  <c:y val="-0.17245954788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.0"/>
                  <c:y val="-0.1444351556764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1">
                  <c:v>227.1</c:v>
                </c:pt>
                <c:pt idx="2">
                  <c:v>257.5</c:v>
                </c:pt>
                <c:pt idx="3" formatCode="0.0">
                  <c:v>172.9</c:v>
                </c:pt>
                <c:pt idx="4" formatCode="0.0">
                  <c:v>146.6</c:v>
                </c:pt>
                <c:pt idx="5" formatCode="0.0">
                  <c:v>127.8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Incl. shading benefits</c:v>
                </c:pt>
              </c:strCache>
            </c:strRef>
          </c:tx>
          <c:spPr>
            <a:pattFill prst="pct10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  <a:effectLst/>
          </c:spPr>
          <c:invertIfNegative val="0"/>
          <c:dLbls>
            <c:dLbl>
              <c:idx val="1"/>
              <c:layout>
                <c:manualLayout>
                  <c:x val="-4.92549568237843E-17"/>
                  <c:y val="-0.073295452134318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"/>
                  <c:y val="-0.08191844650306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0134333252239779"/>
                  <c:y val="-0.06682820635776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0134333252239779"/>
                  <c:y val="-0.060360960581203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134333252239769"/>
                  <c:y val="-0.0550798857622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layout>
                <c:manualLayout>
                  <c:x val="-0.00134333252239769"/>
                  <c:y val="-0.17207507776396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134333252239789"/>
                  <c:y val="-0.13875721942380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6">
                  <c:v>-601.1</c:v>
                </c:pt>
                <c:pt idx="7">
                  <c:v>-507.6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19528904"/>
        <c:axId val="-2119980456"/>
      </c:barChart>
      <c:catAx>
        <c:axId val="-21195289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9980456"/>
        <c:crosses val="autoZero"/>
        <c:auto val="1"/>
        <c:lblAlgn val="ctr"/>
        <c:lblOffset val="100"/>
        <c:noMultiLvlLbl val="0"/>
      </c:catAx>
      <c:valAx>
        <c:axId val="-2119980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52890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119519704"/>
        <c:axId val="-2119378744"/>
      </c:barChart>
      <c:catAx>
        <c:axId val="-2119519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378744"/>
        <c:crosses val="autoZero"/>
        <c:auto val="1"/>
        <c:lblAlgn val="ctr"/>
        <c:lblOffset val="100"/>
        <c:noMultiLvlLbl val="0"/>
      </c:catAx>
      <c:valAx>
        <c:axId val="-2119378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51970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119828104"/>
        <c:axId val="-2119824776"/>
      </c:barChart>
      <c:catAx>
        <c:axId val="-2119828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824776"/>
        <c:crosses val="autoZero"/>
        <c:auto val="1"/>
        <c:lblAlgn val="ctr"/>
        <c:lblOffset val="100"/>
        <c:noMultiLvlLbl val="0"/>
      </c:catAx>
      <c:valAx>
        <c:axId val="-2119824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82810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09681432"/>
        <c:axId val="-2109695560"/>
      </c:barChart>
      <c:catAx>
        <c:axId val="-2109681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9695560"/>
        <c:crosses val="autoZero"/>
        <c:auto val="1"/>
        <c:lblAlgn val="ctr"/>
        <c:lblOffset val="100"/>
        <c:noMultiLvlLbl val="0"/>
      </c:catAx>
      <c:valAx>
        <c:axId val="-2109695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968143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pattFill prst="pct10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pattFill prst="dk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pattFill prst="dkHorz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3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110592520"/>
        <c:axId val="-2119765976"/>
      </c:barChart>
      <c:catAx>
        <c:axId val="-211059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765976"/>
        <c:crosses val="autoZero"/>
        <c:auto val="1"/>
        <c:lblAlgn val="ctr"/>
        <c:lblOffset val="100"/>
        <c:noMultiLvlLbl val="0"/>
      </c:catAx>
      <c:valAx>
        <c:axId val="-2119765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059252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-887.5</c:v>
                </c:pt>
                <c:pt idx="1">
                  <c:v>-588.4</c:v>
                </c:pt>
                <c:pt idx="2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70.6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19657608"/>
        <c:axId val="-2119716168"/>
      </c:barChart>
      <c:catAx>
        <c:axId val="-21196576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9716168"/>
        <c:crosses val="autoZero"/>
        <c:auto val="1"/>
        <c:lblAlgn val="ctr"/>
        <c:lblOffset val="100"/>
        <c:noMultiLvlLbl val="0"/>
      </c:catAx>
      <c:valAx>
        <c:axId val="-2119716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657608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300279392014"/>
          <c:y val="0.0440646293268315"/>
          <c:w val="0.83408841643941"/>
          <c:h val="0.9059905495594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Actuator: motor/soft</c:v>
                </c:pt>
                <c:pt idx="1">
                  <c:v>Control: individual/row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-588.4</c:v>
                </c:pt>
                <c:pt idx="1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Actuator: motor/soft</c:v>
                </c:pt>
                <c:pt idx="1">
                  <c:v>Control: individual/row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-12.70000000000005</c:v>
                </c:pt>
                <c:pt idx="1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19441816"/>
        <c:axId val="-2119438840"/>
      </c:barChart>
      <c:catAx>
        <c:axId val="-21194418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9438840"/>
        <c:crosses val="autoZero"/>
        <c:auto val="1"/>
        <c:lblAlgn val="ctr"/>
        <c:lblOffset val="100"/>
        <c:noMultiLvlLbl val="0"/>
      </c:catAx>
      <c:valAx>
        <c:axId val="-2119438840"/>
        <c:scaling>
          <c:orientation val="minMax"/>
          <c:max val="-540.0"/>
          <c:min val="-63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441816"/>
        <c:crosses val="autoZero"/>
        <c:crossBetween val="between"/>
        <c:majorUnit val="1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6391042028837"/>
          <c:y val="0.0558250129005389"/>
          <c:w val="0.548076694958585"/>
          <c:h val="0.9059905495594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-887.5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20090696"/>
        <c:axId val="-2120094744"/>
      </c:barChart>
      <c:catAx>
        <c:axId val="-21200906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20094744"/>
        <c:crosses val="autoZero"/>
        <c:auto val="1"/>
        <c:lblAlgn val="ctr"/>
        <c:lblOffset val="100"/>
        <c:noMultiLvlLbl val="0"/>
      </c:catAx>
      <c:valAx>
        <c:axId val="-2120094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0090696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600473600046"/>
          <c:y val="0.0411245334334046"/>
          <c:w val="0.856673430453998"/>
          <c:h val="0.908930645452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-507.6</c:v>
                </c:pt>
                <c:pt idx="1">
                  <c:v>-588.4</c:v>
                </c:pt>
                <c:pt idx="2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-93.5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20163944"/>
        <c:axId val="-2120179608"/>
      </c:barChart>
      <c:catAx>
        <c:axId val="-21201639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20179608"/>
        <c:crosses val="autoZero"/>
        <c:auto val="1"/>
        <c:lblAlgn val="ctr"/>
        <c:lblOffset val="100"/>
        <c:noMultiLvlLbl val="0"/>
      </c:catAx>
      <c:valAx>
        <c:axId val="-2120179608"/>
        <c:scaling>
          <c:orientation val="minMax"/>
          <c:max val="-500.0"/>
          <c:min val="-6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0163944"/>
        <c:crosses val="autoZero"/>
        <c:crossBetween val="between"/>
        <c:majorUnit val="1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7931922278918"/>
          <c:y val="0.0411245334334046"/>
          <c:w val="0.596315530972946"/>
          <c:h val="0.9206910290266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-887.5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20215096"/>
        <c:axId val="-2120220264"/>
      </c:barChart>
      <c:catAx>
        <c:axId val="-21202150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20220264"/>
        <c:crosses val="autoZero"/>
        <c:auto val="1"/>
        <c:lblAlgn val="ctr"/>
        <c:lblOffset val="100"/>
        <c:noMultiLvlLbl val="0"/>
      </c:catAx>
      <c:valAx>
        <c:axId val="-2120220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0215096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600473600046"/>
          <c:y val="0.0411245334334046"/>
          <c:w val="0.856673430453998"/>
          <c:h val="0.908930645452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-507.6</c:v>
                </c:pt>
                <c:pt idx="1">
                  <c:v>-588.4</c:v>
                </c:pt>
                <c:pt idx="2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-93.5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71765112"/>
        <c:axId val="-2073319496"/>
      </c:barChart>
      <c:catAx>
        <c:axId val="-20717651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73319496"/>
        <c:crosses val="autoZero"/>
        <c:auto val="1"/>
        <c:lblAlgn val="ctr"/>
        <c:lblOffset val="100"/>
        <c:noMultiLvlLbl val="0"/>
      </c:catAx>
      <c:valAx>
        <c:axId val="-2073319496"/>
        <c:scaling>
          <c:orientation val="minMax"/>
          <c:max val="-500.0"/>
          <c:min val="-6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1765112"/>
        <c:crosses val="autoZero"/>
        <c:crossBetween val="between"/>
        <c:majorUnit val="1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7931922278918"/>
          <c:y val="0.0411245334334046"/>
          <c:w val="0.596315530972946"/>
          <c:h val="0.9206910290266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narVert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-887.5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74334584"/>
        <c:axId val="-2075019256"/>
      </c:barChart>
      <c:catAx>
        <c:axId val="-20743345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75019256"/>
        <c:crosses val="autoZero"/>
        <c:auto val="1"/>
        <c:lblAlgn val="ctr"/>
        <c:lblOffset val="100"/>
        <c:noMultiLvlLbl val="0"/>
      </c:catAx>
      <c:valAx>
        <c:axId val="-2075019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4334584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600473600046"/>
          <c:y val="0.0411245334334046"/>
          <c:w val="0.856673430453998"/>
          <c:h val="0.908930645452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-507.6</c:v>
                </c:pt>
                <c:pt idx="1">
                  <c:v>-588.4</c:v>
                </c:pt>
                <c:pt idx="2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dk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-93.5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34226520"/>
        <c:axId val="-2134693352"/>
      </c:barChart>
      <c:catAx>
        <c:axId val="-21342265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34693352"/>
        <c:crosses val="autoZero"/>
        <c:auto val="1"/>
        <c:lblAlgn val="ctr"/>
        <c:lblOffset val="100"/>
        <c:noMultiLvlLbl val="0"/>
      </c:catAx>
      <c:valAx>
        <c:axId val="-2134693352"/>
        <c:scaling>
          <c:orientation val="minMax"/>
          <c:max val="-500.0"/>
          <c:min val="-6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4226520"/>
        <c:crosses val="autoZero"/>
        <c:crossBetween val="between"/>
        <c:majorUnit val="1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7931922278918"/>
          <c:y val="0.0411245334334046"/>
          <c:w val="0.596315530972946"/>
          <c:h val="0.9206910290266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dk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-887.5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dk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34234360"/>
        <c:axId val="-2116559768"/>
      </c:barChart>
      <c:catAx>
        <c:axId val="-21342343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6559768"/>
        <c:crosses val="autoZero"/>
        <c:auto val="1"/>
        <c:lblAlgn val="ctr"/>
        <c:lblOffset val="100"/>
        <c:noMultiLvlLbl val="0"/>
      </c:catAx>
      <c:valAx>
        <c:axId val="-2116559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4234360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5592392"/>
        <c:axId val="-2109713496"/>
      </c:barChart>
      <c:catAx>
        <c:axId val="-2115592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9713496"/>
        <c:crosses val="autoZero"/>
        <c:auto val="1"/>
        <c:lblAlgn val="ctr"/>
        <c:lblOffset val="100"/>
        <c:noMultiLvlLbl val="0"/>
      </c:catAx>
      <c:valAx>
        <c:axId val="-2109713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559239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5828936"/>
        <c:axId val="-2115825544"/>
      </c:barChart>
      <c:catAx>
        <c:axId val="-2115828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5825544"/>
        <c:crosses val="autoZero"/>
        <c:auto val="1"/>
        <c:lblAlgn val="ctr"/>
        <c:lblOffset val="100"/>
        <c:noMultiLvlLbl val="0"/>
      </c:catAx>
      <c:valAx>
        <c:axId val="-2115825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582893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5849128"/>
        <c:axId val="-2115845448"/>
      </c:barChart>
      <c:catAx>
        <c:axId val="-2115849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5845448"/>
        <c:crosses val="autoZero"/>
        <c:auto val="1"/>
        <c:lblAlgn val="ctr"/>
        <c:lblOffset val="100"/>
        <c:noMultiLvlLbl val="0"/>
      </c:catAx>
      <c:valAx>
        <c:axId val="-2115845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584912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78237240"/>
        <c:axId val="-2078233752"/>
      </c:barChart>
      <c:catAx>
        <c:axId val="-2078237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8233752"/>
        <c:crosses val="autoZero"/>
        <c:auto val="1"/>
        <c:lblAlgn val="ctr"/>
        <c:lblOffset val="100"/>
        <c:noMultiLvlLbl val="0"/>
      </c:catAx>
      <c:valAx>
        <c:axId val="-2078233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823724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8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6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1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69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potential </a:t>
            </a:r>
            <a:r>
              <a:rPr lang="en-US" dirty="0" smtClean="0"/>
              <a:t>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391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321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73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2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249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57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10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3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755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509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chart" Target="../charts/char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chart" Target="../charts/char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chart" Target="../charts/char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chart" Target="../charts/char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chart" Target="../charts/chart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chart" Target="../charts/chart2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chart" Target="../charts/char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chart" Target="../charts/chart3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chart" Target="../charts/char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4" Type="http://schemas.openxmlformats.org/officeDocument/2006/relationships/chart" Target="../charts/chart33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4" Type="http://schemas.openxmlformats.org/officeDocument/2006/relationships/chart" Target="../charts/chart35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4" Type="http://schemas.openxmlformats.org/officeDocument/2006/relationships/chart" Target="../charts/chart37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4" Type="http://schemas.openxmlformats.org/officeDocument/2006/relationships/chart" Target="../charts/chart39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977688763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703575601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83777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703575601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33167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18384227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-601.1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-9443.5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225.9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6174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5497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178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24367171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-601.1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-9443.5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225.9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6174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5497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178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5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806460073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-601.1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-9443.5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225.9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6174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5497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178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497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83796885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41960443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439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9149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3907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façade (CIGS)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342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818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29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3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08665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façade (CIGS) excl. shading benefits</a:t>
            </a:r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20716234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9595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948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9367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9310" y="4341886"/>
            <a:ext cx="115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facade (CIGS) ENTSO-E mix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8925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Poly-Si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79196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91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69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19424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CH mix incl. shading benefits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39538" y="4357249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CH</a:t>
            </a:r>
          </a:p>
        </p:txBody>
      </p:sp>
    </p:spTree>
    <p:extLst>
      <p:ext uri="{BB962C8B-B14F-4D97-AF65-F5344CB8AC3E}">
        <p14:creationId xmlns:p14="http://schemas.microsoft.com/office/powerpoint/2010/main" val="822635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64189058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819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22949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static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492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Poly-Si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9681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mounted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244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7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45407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40165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tatic 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69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82325901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819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22949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static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492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Poly-Si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9681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mounted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244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7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45407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40165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tatic 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921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67203798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819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22949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static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492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Poly-Si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9681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mounted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244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7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45407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40165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tatic 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998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26149992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/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46159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76987859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64256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4860294"/>
              </p:ext>
            </p:extLst>
          </p:nvPr>
        </p:nvGraphicFramePr>
        <p:xfrm>
          <a:off x="722210" y="919284"/>
          <a:ext cx="8478940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135541" y="3737266"/>
            <a:ext cx="6858439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78423" y="5083718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04350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79476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126015" y="1768264"/>
            <a:ext cx="691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9694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055781" y="46466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219469" y="33256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101649" y="37230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3278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5838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88693792"/>
              </p:ext>
            </p:extLst>
          </p:nvPr>
        </p:nvGraphicFramePr>
        <p:xfrm>
          <a:off x="3975100" y="919284"/>
          <a:ext cx="5771066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15494600"/>
              </p:ext>
            </p:extLst>
          </p:nvPr>
        </p:nvGraphicFramePr>
        <p:xfrm>
          <a:off x="114300" y="909026"/>
          <a:ext cx="4889500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265894" y="3755327"/>
            <a:ext cx="8316000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9923" y="5083718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2650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87476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5414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360227" y="46847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616623" y="28557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469949" y="37738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8358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0918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753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690905503"/>
              </p:ext>
            </p:extLst>
          </p:nvPr>
        </p:nvGraphicFramePr>
        <p:xfrm>
          <a:off x="3264314" y="923222"/>
          <a:ext cx="6571166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9596198"/>
              </p:ext>
            </p:extLst>
          </p:nvPr>
        </p:nvGraphicFramePr>
        <p:xfrm>
          <a:off x="114301" y="909026"/>
          <a:ext cx="323932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240494" y="3755327"/>
            <a:ext cx="8388000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73523" y="5081665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8950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30376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4774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53827" y="46847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492923" y="30462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346249" y="37484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1787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4347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58769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with/without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08353" y="100074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Static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449527" y="3787594"/>
            <a:ext cx="101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Adaptive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5910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1470254787"/>
              </p:ext>
            </p:extLst>
          </p:nvPr>
        </p:nvGraphicFramePr>
        <p:xfrm>
          <a:off x="3264314" y="923222"/>
          <a:ext cx="6571166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177778376"/>
              </p:ext>
            </p:extLst>
          </p:nvPr>
        </p:nvGraphicFramePr>
        <p:xfrm>
          <a:off x="114301" y="909026"/>
          <a:ext cx="323932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240494" y="3755327"/>
            <a:ext cx="8388000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73523" y="5081665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8950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30376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4774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53827" y="46847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492923" y="30462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346249" y="37484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1787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4347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58769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with/without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08353" y="100074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Static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449527" y="3787594"/>
            <a:ext cx="101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Adaptive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441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4150141935"/>
              </p:ext>
            </p:extLst>
          </p:nvPr>
        </p:nvGraphicFramePr>
        <p:xfrm>
          <a:off x="3264314" y="923222"/>
          <a:ext cx="6571166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53231198"/>
              </p:ext>
            </p:extLst>
          </p:nvPr>
        </p:nvGraphicFramePr>
        <p:xfrm>
          <a:off x="114301" y="909026"/>
          <a:ext cx="323932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240494" y="3755327"/>
            <a:ext cx="8388000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73523" y="5081665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8950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30376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4774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53827" y="46847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492923" y="30462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346249" y="37484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1787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4347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58769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with/without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08353" y="100074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Static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449527" y="3787594"/>
            <a:ext cx="101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Adaptive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4003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6233</TotalTime>
  <Words>958</Words>
  <Application>Microsoft Macintosh PowerPoint</Application>
  <PresentationFormat>A4 Paper (210x297 mm)</PresentationFormat>
  <Paragraphs>304</Paragraphs>
  <Slides>34</Slides>
  <Notes>34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Prageeth Jayathissa</cp:lastModifiedBy>
  <cp:revision>244</cp:revision>
  <cp:lastPrinted>2015-10-20T13:56:38Z</cp:lastPrinted>
  <dcterms:created xsi:type="dcterms:W3CDTF">2015-08-21T13:20:56Z</dcterms:created>
  <dcterms:modified xsi:type="dcterms:W3CDTF">2015-11-30T17:40:12Z</dcterms:modified>
</cp:coreProperties>
</file>