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522"/>
  </p:normalViewPr>
  <p:slideViewPr>
    <p:cSldViewPr snapToGrid="0" snapToObjects="1">
      <p:cViewPr>
        <p:scale>
          <a:sx n="120" d="100"/>
          <a:sy n="120" d="100"/>
        </p:scale>
        <p:origin x="328" y="-3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925328"/>
        <c:axId val="2064680400"/>
      </c:scatterChart>
      <c:valAx>
        <c:axId val="-213392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680400"/>
        <c:crosses val="autoZero"/>
        <c:crossBetween val="midCat"/>
      </c:valAx>
      <c:valAx>
        <c:axId val="206468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92532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4657312"/>
        <c:axId val="-2079278848"/>
      </c:barChart>
      <c:catAx>
        <c:axId val="-2074657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9278848"/>
        <c:crosses val="autoZero"/>
        <c:auto val="1"/>
        <c:lblAlgn val="ctr"/>
        <c:lblOffset val="100"/>
        <c:noMultiLvlLbl val="0"/>
      </c:catAx>
      <c:valAx>
        <c:axId val="-20792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657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557792"/>
        <c:axId val="-2076304256"/>
      </c:barChart>
      <c:catAx>
        <c:axId val="-210955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304256"/>
        <c:crosses val="autoZero"/>
        <c:auto val="1"/>
        <c:lblAlgn val="ctr"/>
        <c:lblOffset val="100"/>
        <c:noMultiLvlLbl val="0"/>
      </c:catAx>
      <c:valAx>
        <c:axId val="-207630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57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4193616"/>
        <c:axId val="-2074750352"/>
      </c:barChart>
      <c:catAx>
        <c:axId val="-207419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750352"/>
        <c:crosses val="autoZero"/>
        <c:auto val="1"/>
        <c:lblAlgn val="ctr"/>
        <c:lblOffset val="100"/>
        <c:noMultiLvlLbl val="0"/>
      </c:catAx>
      <c:valAx>
        <c:axId val="-207475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193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8309392"/>
        <c:axId val="-2108307552"/>
      </c:lineChart>
      <c:catAx>
        <c:axId val="-21083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07552"/>
        <c:crosses val="autoZero"/>
        <c:auto val="1"/>
        <c:lblAlgn val="ctr"/>
        <c:lblOffset val="100"/>
        <c:noMultiLvlLbl val="0"/>
      </c:catAx>
      <c:valAx>
        <c:axId val="-21083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0939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1525792"/>
        <c:axId val="2071585184"/>
      </c:barChart>
      <c:catAx>
        <c:axId val="20715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85184"/>
        <c:crosses val="autoZero"/>
        <c:auto val="1"/>
        <c:lblAlgn val="ctr"/>
        <c:lblOffset val="100"/>
        <c:noMultiLvlLbl val="0"/>
      </c:catAx>
      <c:valAx>
        <c:axId val="207158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25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3364352"/>
        <c:axId val="2103367440"/>
      </c:barChart>
      <c:catAx>
        <c:axId val="210336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3367440"/>
        <c:crosses val="autoZero"/>
        <c:auto val="1"/>
        <c:lblAlgn val="ctr"/>
        <c:lblOffset val="100"/>
        <c:noMultiLvlLbl val="0"/>
      </c:catAx>
      <c:valAx>
        <c:axId val="210336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64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943616"/>
        <c:axId val="-2135941904"/>
      </c:barChart>
      <c:catAx>
        <c:axId val="-21359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1904"/>
        <c:crosses val="autoZero"/>
        <c:auto val="1"/>
        <c:lblAlgn val="ctr"/>
        <c:lblOffset val="100"/>
        <c:noMultiLvlLbl val="0"/>
      </c:catAx>
      <c:valAx>
        <c:axId val="-21359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3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71564624"/>
        <c:axId val="2071556768"/>
      </c:barChart>
      <c:catAx>
        <c:axId val="20715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56768"/>
        <c:crosses val="autoZero"/>
        <c:auto val="1"/>
        <c:lblAlgn val="ctr"/>
        <c:lblOffset val="100"/>
        <c:noMultiLvlLbl val="0"/>
      </c:catAx>
      <c:valAx>
        <c:axId val="20715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46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-698.1</c:v>
                </c:pt>
                <c:pt idx="1">
                  <c:v>20.0</c:v>
                </c:pt>
                <c:pt idx="2">
                  <c:v>20.0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GER/CH</c:v>
                </c:pt>
                <c:pt idx="1">
                  <c:v>Actuator: soft/motor</c:v>
                </c:pt>
                <c:pt idx="2">
                  <c:v>Control: individual/per 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80.7</c:v>
                </c:pt>
                <c:pt idx="1">
                  <c:v>5.0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4286080"/>
        <c:axId val="-2074283984"/>
      </c:barChart>
      <c:catAx>
        <c:axId val="-207428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283984"/>
        <c:crosses val="autoZero"/>
        <c:auto val="1"/>
        <c:lblAlgn val="ctr"/>
        <c:lblOffset val="100"/>
        <c:noMultiLvlLbl val="0"/>
      </c:catAx>
      <c:valAx>
        <c:axId val="-207428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2860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776224"/>
        <c:axId val="-2134772816"/>
      </c:barChart>
      <c:catAx>
        <c:axId val="-21347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772816"/>
        <c:crosses val="autoZero"/>
        <c:auto val="1"/>
        <c:lblAlgn val="ctr"/>
        <c:lblOffset val="100"/>
        <c:noMultiLvlLbl val="0"/>
      </c:catAx>
      <c:valAx>
        <c:axId val="-213477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776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879008"/>
        <c:axId val="2104415184"/>
      </c:barChart>
      <c:catAx>
        <c:axId val="210387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415184"/>
        <c:crosses val="autoZero"/>
        <c:auto val="1"/>
        <c:lblAlgn val="ctr"/>
        <c:lblOffset val="100"/>
        <c:noMultiLvlLbl val="0"/>
      </c:catAx>
      <c:valAx>
        <c:axId val="210441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79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863248"/>
        <c:axId val="-2134840464"/>
      </c:barChart>
      <c:catAx>
        <c:axId val="-21348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40464"/>
        <c:crosses val="autoZero"/>
        <c:auto val="1"/>
        <c:lblAlgn val="ctr"/>
        <c:lblOffset val="100"/>
        <c:noMultiLvlLbl val="0"/>
      </c:catAx>
      <c:valAx>
        <c:axId val="-21348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63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156496"/>
        <c:axId val="2055024560"/>
      </c:barChart>
      <c:catAx>
        <c:axId val="205515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024560"/>
        <c:crosses val="autoZero"/>
        <c:auto val="1"/>
        <c:lblAlgn val="ctr"/>
        <c:lblOffset val="100"/>
        <c:noMultiLvlLbl val="0"/>
      </c:catAx>
      <c:valAx>
        <c:axId val="20550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1564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9784784"/>
        <c:axId val="-2109781120"/>
      </c:barChart>
      <c:catAx>
        <c:axId val="-210978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81120"/>
        <c:crosses val="autoZero"/>
        <c:auto val="1"/>
        <c:lblAlgn val="ctr"/>
        <c:lblOffset val="100"/>
        <c:noMultiLvlLbl val="0"/>
      </c:catAx>
      <c:valAx>
        <c:axId val="-21097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84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-465.3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0751912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61598087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5580</TotalTime>
  <Words>287</Words>
  <Application>Microsoft Macintosh PowerPoint</Application>
  <PresentationFormat>A4 Paper (210x297 mm)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171</cp:revision>
  <cp:lastPrinted>2015-10-20T13:56:38Z</cp:lastPrinted>
  <dcterms:created xsi:type="dcterms:W3CDTF">2015-08-21T13:20:56Z</dcterms:created>
  <dcterms:modified xsi:type="dcterms:W3CDTF">2015-11-19T15:12:16Z</dcterms:modified>
</cp:coreProperties>
</file>