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ppt/charts/chart24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5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81" r:id="rId23"/>
    <p:sldId id="266" r:id="rId2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696" y="-22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5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8332112"/>
        <c:axId val="-2118729680"/>
      </c:scatterChart>
      <c:valAx>
        <c:axId val="-211833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729680"/>
        <c:crosses val="autoZero"/>
        <c:crossBetween val="midCat"/>
      </c:valAx>
      <c:valAx>
        <c:axId val="-211872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332112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2240720"/>
        <c:axId val="-2072255200"/>
      </c:barChart>
      <c:catAx>
        <c:axId val="-2072240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2255200"/>
        <c:crosses val="autoZero"/>
        <c:auto val="1"/>
        <c:lblAlgn val="ctr"/>
        <c:lblOffset val="100"/>
        <c:noMultiLvlLbl val="0"/>
      </c:catAx>
      <c:valAx>
        <c:axId val="-207225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22407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4227216"/>
        <c:axId val="-2140982432"/>
      </c:barChart>
      <c:catAx>
        <c:axId val="-207422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0982432"/>
        <c:crosses val="autoZero"/>
        <c:auto val="1"/>
        <c:lblAlgn val="ctr"/>
        <c:lblOffset val="100"/>
        <c:noMultiLvlLbl val="0"/>
      </c:catAx>
      <c:valAx>
        <c:axId val="-214098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2272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7551616"/>
        <c:axId val="-2077559632"/>
      </c:barChart>
      <c:catAx>
        <c:axId val="-207755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559632"/>
        <c:crosses val="autoZero"/>
        <c:auto val="1"/>
        <c:lblAlgn val="ctr"/>
        <c:lblOffset val="100"/>
        <c:noMultiLvlLbl val="0"/>
      </c:catAx>
      <c:valAx>
        <c:axId val="-207755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5516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9621872"/>
        <c:axId val="-2139668736"/>
      </c:lineChart>
      <c:catAx>
        <c:axId val="-213962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668736"/>
        <c:crosses val="autoZero"/>
        <c:auto val="1"/>
        <c:lblAlgn val="ctr"/>
        <c:lblOffset val="100"/>
        <c:noMultiLvlLbl val="0"/>
      </c:catAx>
      <c:valAx>
        <c:axId val="-213966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621872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77903952"/>
        <c:axId val="-2077928432"/>
      </c:barChart>
      <c:catAx>
        <c:axId val="-207790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928432"/>
        <c:crosses val="autoZero"/>
        <c:auto val="1"/>
        <c:lblAlgn val="ctr"/>
        <c:lblOffset val="100"/>
        <c:noMultiLvlLbl val="0"/>
      </c:catAx>
      <c:valAx>
        <c:axId val="-207792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9039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4632160"/>
        <c:axId val="-2077649824"/>
      </c:barChart>
      <c:catAx>
        <c:axId val="-2074632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7649824"/>
        <c:crosses val="autoZero"/>
        <c:auto val="1"/>
        <c:lblAlgn val="ctr"/>
        <c:lblOffset val="100"/>
        <c:noMultiLvlLbl val="0"/>
      </c:catAx>
      <c:valAx>
        <c:axId val="-207764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6321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1481952"/>
        <c:axId val="-2140332336"/>
      </c:barChart>
      <c:catAx>
        <c:axId val="-207148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0332336"/>
        <c:crosses val="autoZero"/>
        <c:auto val="1"/>
        <c:lblAlgn val="ctr"/>
        <c:lblOffset val="100"/>
        <c:noMultiLvlLbl val="0"/>
      </c:catAx>
      <c:valAx>
        <c:axId val="-214033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4819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46518784"/>
        <c:axId val="-2071423248"/>
      </c:barChart>
      <c:catAx>
        <c:axId val="-2146518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1423248"/>
        <c:crosses val="autoZero"/>
        <c:auto val="1"/>
        <c:lblAlgn val="ctr"/>
        <c:lblOffset val="100"/>
        <c:noMultiLvlLbl val="0"/>
      </c:catAx>
      <c:valAx>
        <c:axId val="-207142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5187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20291568"/>
        <c:axId val="2128498848"/>
      </c:barChart>
      <c:catAx>
        <c:axId val="-2120291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8498848"/>
        <c:crosses val="autoZero"/>
        <c:auto val="1"/>
        <c:lblAlgn val="ctr"/>
        <c:lblOffset val="100"/>
        <c:noMultiLvlLbl val="0"/>
      </c:catAx>
      <c:valAx>
        <c:axId val="212849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2915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74930336"/>
        <c:axId val="-2140992528"/>
      </c:barChart>
      <c:catAx>
        <c:axId val="-207493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0992528"/>
        <c:crosses val="autoZero"/>
        <c:auto val="1"/>
        <c:lblAlgn val="ctr"/>
        <c:lblOffset val="100"/>
        <c:noMultiLvlLbl val="0"/>
      </c:catAx>
      <c:valAx>
        <c:axId val="-214099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9303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1021648"/>
        <c:axId val="-2070976576"/>
      </c:barChart>
      <c:catAx>
        <c:axId val="-2071021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0976576"/>
        <c:crosses val="autoZero"/>
        <c:auto val="1"/>
        <c:lblAlgn val="ctr"/>
        <c:lblOffset val="100"/>
        <c:noMultiLvlLbl val="0"/>
      </c:catAx>
      <c:valAx>
        <c:axId val="-20709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02164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429986874228"/>
          <c:y val="0.0558250129005389"/>
          <c:w val="0.659765076797658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2935328"/>
        <c:axId val="-2072836608"/>
      </c:barChart>
      <c:catAx>
        <c:axId val="-2072935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2836608"/>
        <c:crosses val="autoZero"/>
        <c:auto val="1"/>
        <c:lblAlgn val="ctr"/>
        <c:lblOffset val="100"/>
        <c:noMultiLvlLbl val="0"/>
      </c:catAx>
      <c:valAx>
        <c:axId val="-207283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293532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-588.4</c:v>
                </c:pt>
                <c:pt idx="1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-12.70000000000005</c:v>
                </c:pt>
                <c:pt idx="1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6683792"/>
        <c:axId val="-2117136320"/>
      </c:barChart>
      <c:catAx>
        <c:axId val="-20766837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7136320"/>
        <c:crosses val="autoZero"/>
        <c:auto val="1"/>
        <c:lblAlgn val="ctr"/>
        <c:lblOffset val="100"/>
        <c:noMultiLvlLbl val="0"/>
      </c:catAx>
      <c:valAx>
        <c:axId val="-211713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68379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1672608"/>
        <c:axId val="-2140453152"/>
      </c:barChart>
      <c:catAx>
        <c:axId val="-207167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0453152"/>
        <c:crosses val="autoZero"/>
        <c:auto val="1"/>
        <c:lblAlgn val="ctr"/>
        <c:lblOffset val="100"/>
        <c:noMultiLvlLbl val="0"/>
      </c:catAx>
      <c:valAx>
        <c:axId val="-214045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6726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5856256"/>
        <c:axId val="-2079703296"/>
      </c:barChart>
      <c:catAx>
        <c:axId val="-207585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703296"/>
        <c:crosses val="autoZero"/>
        <c:auto val="1"/>
        <c:lblAlgn val="ctr"/>
        <c:lblOffset val="100"/>
        <c:noMultiLvlLbl val="0"/>
      </c:catAx>
      <c:valAx>
        <c:axId val="-207970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58562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6342384"/>
        <c:axId val="-2080173296"/>
      </c:barChart>
      <c:catAx>
        <c:axId val="208634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0173296"/>
        <c:crosses val="autoZero"/>
        <c:auto val="1"/>
        <c:lblAlgn val="ctr"/>
        <c:lblOffset val="100"/>
        <c:noMultiLvlLbl val="0"/>
      </c:catAx>
      <c:valAx>
        <c:axId val="-208017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3423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0404208"/>
        <c:axId val="-2077274192"/>
      </c:barChart>
      <c:catAx>
        <c:axId val="-214040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274192"/>
        <c:crosses val="autoZero"/>
        <c:auto val="1"/>
        <c:lblAlgn val="ctr"/>
        <c:lblOffset val="100"/>
        <c:noMultiLvlLbl val="0"/>
      </c:catAx>
      <c:valAx>
        <c:axId val="-207727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04042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41060048"/>
        <c:axId val="-2071692384"/>
      </c:barChart>
      <c:catAx>
        <c:axId val="-214106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692384"/>
        <c:crosses val="autoZero"/>
        <c:auto val="1"/>
        <c:lblAlgn val="ctr"/>
        <c:lblOffset val="100"/>
        <c:noMultiLvlLbl val="0"/>
      </c:catAx>
      <c:valAx>
        <c:axId val="-207169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0600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4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6418905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119351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1034253"/>
              </p:ext>
            </p:extLst>
          </p:nvPr>
        </p:nvGraphicFramePr>
        <p:xfrm>
          <a:off x="379310" y="909026"/>
          <a:ext cx="462449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303995" y="3755327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593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12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63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87815" y="17809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797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611281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078591759"/>
              </p:ext>
            </p:extLst>
          </p:nvPr>
        </p:nvGraphicFramePr>
        <p:xfrm>
          <a:off x="4301914" y="919284"/>
          <a:ext cx="544425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577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6085</TotalTime>
  <Words>441</Words>
  <Application>Microsoft Macintosh PowerPoint</Application>
  <PresentationFormat>A4 Paper (210x297 mm)</PresentationFormat>
  <Paragraphs>141</Paragraphs>
  <Slides>23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222</cp:revision>
  <cp:lastPrinted>2015-10-20T13:56:38Z</cp:lastPrinted>
  <dcterms:created xsi:type="dcterms:W3CDTF">2015-08-21T13:20:56Z</dcterms:created>
  <dcterms:modified xsi:type="dcterms:W3CDTF">2015-11-30T10:42:18Z</dcterms:modified>
</cp:coreProperties>
</file>