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notesSlides/notesSlide21.xml" ContentType="application/vnd.openxmlformats-officedocument.presentationml.notesSlide+xml"/>
  <Override PartName="/ppt/charts/chart2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9" r:id="rId19"/>
    <p:sldId id="280" r:id="rId20"/>
    <p:sldId id="277" r:id="rId21"/>
    <p:sldId id="268" r:id="rId22"/>
    <p:sldId id="266" r:id="rId2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 autoAdjust="0"/>
    <p:restoredTop sz="91695"/>
  </p:normalViewPr>
  <p:slideViewPr>
    <p:cSldViewPr snapToGrid="0" snapToObjects="1">
      <p:cViewPr>
        <p:scale>
          <a:sx n="90" d="100"/>
          <a:sy n="90" d="100"/>
        </p:scale>
        <p:origin x="1288" y="20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23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0862624"/>
        <c:axId val="-2144152768"/>
      </c:scatterChart>
      <c:valAx>
        <c:axId val="-2050862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4152768"/>
        <c:crosses val="autoZero"/>
        <c:crossBetween val="midCat"/>
      </c:valAx>
      <c:valAx>
        <c:axId val="-2144152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0862624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9786000"/>
        <c:axId val="2130092896"/>
      </c:barChart>
      <c:catAx>
        <c:axId val="21297860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0092896"/>
        <c:crosses val="autoZero"/>
        <c:auto val="1"/>
        <c:lblAlgn val="ctr"/>
        <c:lblOffset val="100"/>
        <c:noMultiLvlLbl val="0"/>
      </c:catAx>
      <c:valAx>
        <c:axId val="213009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78600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1297776"/>
        <c:axId val="-2053938784"/>
      </c:barChart>
      <c:catAx>
        <c:axId val="-214129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938784"/>
        <c:crosses val="autoZero"/>
        <c:auto val="1"/>
        <c:lblAlgn val="ctr"/>
        <c:lblOffset val="100"/>
        <c:noMultiLvlLbl val="0"/>
      </c:catAx>
      <c:valAx>
        <c:axId val="-205393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29777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46107728"/>
        <c:axId val="-2046104288"/>
      </c:barChart>
      <c:catAx>
        <c:axId val="-204610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6104288"/>
        <c:crosses val="autoZero"/>
        <c:auto val="1"/>
        <c:lblAlgn val="ctr"/>
        <c:lblOffset val="100"/>
        <c:noMultiLvlLbl val="0"/>
      </c:catAx>
      <c:valAx>
        <c:axId val="-204610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61077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-9.74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5909312"/>
        <c:axId val="-2045905808"/>
      </c:lineChart>
      <c:catAx>
        <c:axId val="-2045909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5905808"/>
        <c:crosses val="autoZero"/>
        <c:auto val="1"/>
        <c:lblAlgn val="ctr"/>
        <c:lblOffset val="100"/>
        <c:noMultiLvlLbl val="0"/>
      </c:catAx>
      <c:valAx>
        <c:axId val="-204590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5909312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81722144"/>
        <c:axId val="-2052957168"/>
      </c:barChart>
      <c:catAx>
        <c:axId val="-208172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2957168"/>
        <c:crosses val="autoZero"/>
        <c:auto val="1"/>
        <c:lblAlgn val="ctr"/>
        <c:lblOffset val="100"/>
        <c:noMultiLvlLbl val="0"/>
      </c:catAx>
      <c:valAx>
        <c:axId val="-205295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172214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399855688951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-537.0</c:v>
                </c:pt>
                <c:pt idx="2" formatCode="General">
                  <c:v>277.1</c:v>
                </c:pt>
                <c:pt idx="3" formatCode="General">
                  <c:v>0.0</c:v>
                </c:pt>
                <c:pt idx="4" formatCode="General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134333252239769"/>
                  <c:y val="-0.05292413717011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134333252239779"/>
                  <c:y val="-0.04704184575904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4390445111161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101.5</c:v>
                </c:pt>
                <c:pt idx="6" formatCode="0.0">
                  <c:v>81.9</c:v>
                </c:pt>
                <c:pt idx="7" formatCode="0.0">
                  <c:v>76.2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53431824"/>
        <c:axId val="-2053511856"/>
      </c:barChart>
      <c:catAx>
        <c:axId val="-20534318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53511856"/>
        <c:crosses val="autoZero"/>
        <c:auto val="1"/>
        <c:lblAlgn val="ctr"/>
        <c:lblOffset val="100"/>
        <c:noMultiLvlLbl val="0"/>
      </c:catAx>
      <c:valAx>
        <c:axId val="-205351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4318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4186112"/>
        <c:axId val="-2143469280"/>
      </c:barChart>
      <c:catAx>
        <c:axId val="-214418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469280"/>
        <c:crosses val="autoZero"/>
        <c:auto val="1"/>
        <c:lblAlgn val="ctr"/>
        <c:lblOffset val="100"/>
        <c:noMultiLvlLbl val="0"/>
      </c:catAx>
      <c:valAx>
        <c:axId val="-214346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418611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"/>
                  <c:y val="-0.05389371480464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3"/>
                  <c:y val="-0.04527072043590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399855688951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2" formatCode="0.0">
                  <c:v>-537.0</c:v>
                </c:pt>
                <c:pt idx="3" formatCode="0.0">
                  <c:v>63.1</c:v>
                </c:pt>
                <c:pt idx="4">
                  <c:v>277.1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0.00134333252239769"/>
                  <c:y val="-0.05292413717011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7"/>
              <c:layout>
                <c:manualLayout>
                  <c:x val="-0.00134333252239779"/>
                  <c:y val="-0.04704184575904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00268666504479538"/>
                  <c:y val="-0.04390445111161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6" formatCode="0.0">
                  <c:v>101.5</c:v>
                </c:pt>
                <c:pt idx="7" formatCode="0.0">
                  <c:v>81.9</c:v>
                </c:pt>
                <c:pt idx="8" formatCode="0.0">
                  <c:v>76.2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46613264"/>
        <c:axId val="-2046612144"/>
      </c:barChart>
      <c:catAx>
        <c:axId val="-20466132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46612144"/>
        <c:crosses val="autoZero"/>
        <c:auto val="1"/>
        <c:lblAlgn val="ctr"/>
        <c:lblOffset val="100"/>
        <c:noMultiLvlLbl val="0"/>
      </c:catAx>
      <c:valAx>
        <c:axId val="-204661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661326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268666504479538"/>
                  <c:y val="-0.043114971843716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-537.0</c:v>
                </c:pt>
                <c:pt idx="2" formatCode="General">
                  <c:v>50.0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0.00268666504479538"/>
                  <c:y val="-0.08622994368743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268666504479538"/>
                  <c:y val="-0.03880347465934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134333252239769"/>
                  <c:y val="-0.05292413717011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134333252239779"/>
                  <c:y val="-0.04704184575904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4390445111161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3">
                  <c:v>227.1</c:v>
                </c:pt>
                <c:pt idx="4">
                  <c:v>50.0</c:v>
                </c:pt>
                <c:pt idx="5" formatCode="0.0">
                  <c:v>101.5</c:v>
                </c:pt>
                <c:pt idx="6" formatCode="0.0">
                  <c:v>81.9</c:v>
                </c:pt>
                <c:pt idx="7" formatCode="0.0">
                  <c:v>76.2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50594896"/>
        <c:axId val="-2050864688"/>
      </c:barChart>
      <c:catAx>
        <c:axId val="-20505948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50864688"/>
        <c:crosses val="autoZero"/>
        <c:auto val="1"/>
        <c:lblAlgn val="ctr"/>
        <c:lblOffset val="100"/>
        <c:noMultiLvlLbl val="0"/>
      </c:catAx>
      <c:valAx>
        <c:axId val="-205086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059489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046428320"/>
        <c:axId val="-2046146864"/>
      </c:barChart>
      <c:catAx>
        <c:axId val="-204642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6146864"/>
        <c:crosses val="autoZero"/>
        <c:auto val="1"/>
        <c:lblAlgn val="ctr"/>
        <c:lblOffset val="100"/>
        <c:noMultiLvlLbl val="0"/>
      </c:catAx>
      <c:valAx>
        <c:axId val="-204614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642832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-792.9</c:v>
                </c:pt>
                <c:pt idx="1">
                  <c:v>-525.7</c:v>
                </c:pt>
                <c:pt idx="2">
                  <c:v>-535.6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63.1</c:v>
                </c:pt>
                <c:pt idx="1">
                  <c:v>-11.3</c:v>
                </c:pt>
                <c:pt idx="2">
                  <c:v>-1.4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49344912"/>
        <c:axId val="-2080874144"/>
      </c:barChart>
      <c:catAx>
        <c:axId val="-20493449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0874144"/>
        <c:crosses val="autoZero"/>
        <c:auto val="1"/>
        <c:lblAlgn val="ctr"/>
        <c:lblOffset val="100"/>
        <c:noMultiLvlLbl val="0"/>
      </c:catAx>
      <c:valAx>
        <c:axId val="-208087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9344912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49441008"/>
        <c:axId val="-2049130112"/>
      </c:barChart>
      <c:catAx>
        <c:axId val="-204944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9130112"/>
        <c:crosses val="autoZero"/>
        <c:auto val="1"/>
        <c:lblAlgn val="ctr"/>
        <c:lblOffset val="100"/>
        <c:noMultiLvlLbl val="0"/>
      </c:catAx>
      <c:valAx>
        <c:axId val="-204913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94410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50384256"/>
        <c:axId val="-2050080208"/>
      </c:barChart>
      <c:catAx>
        <c:axId val="-205038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0080208"/>
        <c:crosses val="autoZero"/>
        <c:auto val="1"/>
        <c:lblAlgn val="ctr"/>
        <c:lblOffset val="100"/>
        <c:noMultiLvlLbl val="0"/>
      </c:catAx>
      <c:valAx>
        <c:axId val="-205008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038425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4315232"/>
        <c:axId val="-2050366448"/>
      </c:barChart>
      <c:catAx>
        <c:axId val="-214431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0366448"/>
        <c:crosses val="autoZero"/>
        <c:auto val="1"/>
        <c:lblAlgn val="ctr"/>
        <c:lblOffset val="100"/>
        <c:noMultiLvlLbl val="0"/>
      </c:catAx>
      <c:valAx>
        <c:axId val="-205036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431523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46514160"/>
        <c:axId val="-2046510800"/>
      </c:barChart>
      <c:catAx>
        <c:axId val="-204651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6510800"/>
        <c:crosses val="autoZero"/>
        <c:auto val="1"/>
        <c:lblAlgn val="ctr"/>
        <c:lblOffset val="100"/>
        <c:noMultiLvlLbl val="0"/>
      </c:catAx>
      <c:valAx>
        <c:axId val="-204651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651416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0799936"/>
        <c:axId val="-2080796576"/>
      </c:barChart>
      <c:catAx>
        <c:axId val="-208079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0796576"/>
        <c:crosses val="autoZero"/>
        <c:auto val="1"/>
        <c:lblAlgn val="ctr"/>
        <c:lblOffset val="100"/>
        <c:noMultiLvlLbl val="0"/>
      </c:catAx>
      <c:valAx>
        <c:axId val="-208079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079993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9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28287329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-537.0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41899411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3907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Static ASF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40655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8665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Static ASF (CIGS) ENTSO-E mix excl. shading benefits</a:t>
            </a: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12483560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9595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948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367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310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Static ASF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925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79196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91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40655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9424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CH mix incl. shading benefits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9538" y="4357249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8226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47774656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mix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Static ASF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(CIGS) ENTSO-E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mix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40655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3907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mix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8665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Static ASF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(CIGS) ENTSO-E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mix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61193516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39134882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035527" y="3765841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38723" y="5083718"/>
            <a:ext cx="180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13850" y="5083718"/>
            <a:ext cx="18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9776" y="5083718"/>
            <a:ext cx="180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035527" y="1811128"/>
            <a:ext cx="682243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0419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927971" y="46466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053852" y="3248107"/>
            <a:ext cx="71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910015" y="3857708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204387" y="3325683"/>
            <a:ext cx="11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456861" y="3871549"/>
            <a:ext cx="5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5976</TotalTime>
  <Words>426</Words>
  <Application>Microsoft Macintosh PowerPoint</Application>
  <PresentationFormat>A4 Paper (210x297 mm)</PresentationFormat>
  <Paragraphs>141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202</cp:revision>
  <cp:lastPrinted>2015-10-20T13:56:38Z</cp:lastPrinted>
  <dcterms:created xsi:type="dcterms:W3CDTF">2015-08-21T13:20:56Z</dcterms:created>
  <dcterms:modified xsi:type="dcterms:W3CDTF">2015-11-26T13:48:15Z</dcterms:modified>
</cp:coreProperties>
</file>