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1111"/>
  </p:normalViewPr>
  <p:slideViewPr>
    <p:cSldViewPr snapToGrid="0" snapToObjects="1">
      <p:cViewPr>
        <p:scale>
          <a:sx n="75" d="100"/>
          <a:sy n="75" d="100"/>
        </p:scale>
        <p:origin x="-2064" y="-7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4" Type="http://schemas.microsoft.com/office/2011/relationships/chartColorStyle" Target="colors17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828584"/>
        <c:axId val="2124841176"/>
      </c:scatterChart>
      <c:valAx>
        <c:axId val="212482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41176"/>
        <c:crosses val="autoZero"/>
        <c:crossBetween val="midCat"/>
      </c:valAx>
      <c:valAx>
        <c:axId val="21248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2858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0.3539</c:v>
                </c:pt>
                <c:pt idx="1">
                  <c:v>0.2384</c:v>
                </c:pt>
                <c:pt idx="2">
                  <c:v>0.2133</c:v>
                </c:pt>
                <c:pt idx="3">
                  <c:v>0.1318</c:v>
                </c:pt>
                <c:pt idx="4">
                  <c:v>0.0434</c:v>
                </c:pt>
                <c:pt idx="5">
                  <c:v>0.0193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125944"/>
        <c:axId val="2087129528"/>
      </c:barChart>
      <c:catAx>
        <c:axId val="208712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29528"/>
        <c:crosses val="autoZero"/>
        <c:auto val="1"/>
        <c:lblAlgn val="ctr"/>
        <c:lblOffset val="100"/>
        <c:noMultiLvlLbl val="0"/>
      </c:catAx>
      <c:valAx>
        <c:axId val="208712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259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185320"/>
        <c:axId val="2087188968"/>
      </c:barChart>
      <c:catAx>
        <c:axId val="208718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88968"/>
        <c:crosses val="autoZero"/>
        <c:auto val="1"/>
        <c:lblAlgn val="ctr"/>
        <c:lblOffset val="100"/>
        <c:noMultiLvlLbl val="0"/>
      </c:catAx>
      <c:valAx>
        <c:axId val="208718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85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46840"/>
        <c:axId val="2087250472"/>
      </c:barChart>
      <c:catAx>
        <c:axId val="20872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50472"/>
        <c:crosses val="autoZero"/>
        <c:auto val="1"/>
        <c:lblAlgn val="ctr"/>
        <c:lblOffset val="100"/>
        <c:noMultiLvlLbl val="0"/>
      </c:catAx>
      <c:valAx>
        <c:axId val="208725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46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351176"/>
        <c:axId val="2087354856"/>
      </c:lineChart>
      <c:catAx>
        <c:axId val="208735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54856"/>
        <c:crosses val="autoZero"/>
        <c:auto val="1"/>
        <c:lblAlgn val="ctr"/>
        <c:lblOffset val="100"/>
        <c:noMultiLvlLbl val="0"/>
      </c:catAx>
      <c:valAx>
        <c:axId val="208735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511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7446216"/>
        <c:axId val="2087449992"/>
      </c:barChart>
      <c:catAx>
        <c:axId val="208744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49992"/>
        <c:crosses val="autoZero"/>
        <c:auto val="1"/>
        <c:lblAlgn val="ctr"/>
        <c:lblOffset val="100"/>
        <c:noMultiLvlLbl val="0"/>
      </c:catAx>
      <c:valAx>
        <c:axId val="208744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46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32484088"/>
        <c:axId val="-2132201640"/>
      </c:barChart>
      <c:catAx>
        <c:axId val="-213248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01640"/>
        <c:crosses val="autoZero"/>
        <c:auto val="1"/>
        <c:lblAlgn val="ctr"/>
        <c:lblOffset val="100"/>
        <c:noMultiLvlLbl val="0"/>
      </c:catAx>
      <c:valAx>
        <c:axId val="-213220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484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830968"/>
        <c:axId val="-2137828840"/>
      </c:barChart>
      <c:catAx>
        <c:axId val="-213783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28840"/>
        <c:crosses val="autoZero"/>
        <c:auto val="1"/>
        <c:lblAlgn val="ctr"/>
        <c:lblOffset val="100"/>
        <c:noMultiLvlLbl val="0"/>
      </c:catAx>
      <c:valAx>
        <c:axId val="-213782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830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27374776"/>
        <c:axId val="2127370920"/>
      </c:barChart>
      <c:catAx>
        <c:axId val="212737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0920"/>
        <c:crosses val="autoZero"/>
        <c:auto val="1"/>
        <c:lblAlgn val="ctr"/>
        <c:lblOffset val="100"/>
        <c:noMultiLvlLbl val="0"/>
      </c:catAx>
      <c:valAx>
        <c:axId val="21273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4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5636488"/>
        <c:axId val="2125699720"/>
      </c:barChart>
      <c:catAx>
        <c:axId val="212563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699720"/>
        <c:crosses val="autoZero"/>
        <c:auto val="1"/>
        <c:lblAlgn val="ctr"/>
        <c:lblOffset val="100"/>
        <c:noMultiLvlLbl val="0"/>
      </c:catAx>
      <c:valAx>
        <c:axId val="212569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6364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6759560"/>
        <c:axId val="2126763208"/>
      </c:barChart>
      <c:catAx>
        <c:axId val="212675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63208"/>
        <c:crosses val="autoZero"/>
        <c:auto val="1"/>
        <c:lblAlgn val="ctr"/>
        <c:lblOffset val="100"/>
        <c:noMultiLvlLbl val="0"/>
      </c:catAx>
      <c:valAx>
        <c:axId val="212676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59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794440"/>
        <c:axId val="-2137790792"/>
      </c:barChart>
      <c:catAx>
        <c:axId val="-213779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90792"/>
        <c:crosses val="autoZero"/>
        <c:auto val="1"/>
        <c:lblAlgn val="ctr"/>
        <c:lblOffset val="100"/>
        <c:noMultiLvlLbl val="0"/>
      </c:catAx>
      <c:valAx>
        <c:axId val="-213779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94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042888"/>
        <c:axId val="-2137039112"/>
      </c:barChart>
      <c:catAx>
        <c:axId val="-213704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039112"/>
        <c:crosses val="autoZero"/>
        <c:auto val="1"/>
        <c:lblAlgn val="ctr"/>
        <c:lblOffset val="100"/>
        <c:noMultiLvlLbl val="0"/>
      </c:catAx>
      <c:valAx>
        <c:axId val="-213703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042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703848"/>
        <c:axId val="-2137155064"/>
      </c:barChart>
      <c:catAx>
        <c:axId val="-213770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55064"/>
        <c:crosses val="autoZero"/>
        <c:auto val="1"/>
        <c:lblAlgn val="ctr"/>
        <c:lblOffset val="100"/>
        <c:noMultiLvlLbl val="0"/>
      </c:catAx>
      <c:valAx>
        <c:axId val="-213715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038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222968"/>
        <c:axId val="-2137219288"/>
      </c:barChart>
      <c:catAx>
        <c:axId val="-213722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19288"/>
        <c:crosses val="autoZero"/>
        <c:auto val="1"/>
        <c:lblAlgn val="ctr"/>
        <c:lblOffset val="100"/>
        <c:noMultiLvlLbl val="0"/>
      </c:catAx>
      <c:valAx>
        <c:axId val="-213721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22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7164888"/>
        <c:axId val="-2137161400"/>
      </c:barChart>
      <c:catAx>
        <c:axId val="-213716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61400"/>
        <c:crosses val="autoZero"/>
        <c:auto val="1"/>
        <c:lblAlgn val="ctr"/>
        <c:lblOffset val="100"/>
        <c:noMultiLvlLbl val="0"/>
      </c:catAx>
      <c:valAx>
        <c:axId val="-213716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64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3477449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126.8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8955298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2925654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4826</TotalTime>
  <Words>292</Words>
  <Application>Microsoft Macintosh PowerPoint</Application>
  <PresentationFormat>A4 Paper (210x297 mm)</PresentationFormat>
  <Paragraphs>81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127</cp:revision>
  <cp:lastPrinted>2015-10-20T13:56:38Z</cp:lastPrinted>
  <dcterms:created xsi:type="dcterms:W3CDTF">2015-08-21T13:20:56Z</dcterms:created>
  <dcterms:modified xsi:type="dcterms:W3CDTF">2015-11-13T20:03:16Z</dcterms:modified>
</cp:coreProperties>
</file>