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91325"/>
  </p:normalViewPr>
  <p:slideViewPr>
    <p:cSldViewPr snapToGrid="0" snapToObjects="1">
      <p:cViewPr>
        <p:scale>
          <a:sx n="195" d="100"/>
          <a:sy n="195" d="100"/>
        </p:scale>
        <p:origin x="-856" y="-1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281216"/>
        <c:axId val="-2094781024"/>
      </c:scatterChart>
      <c:valAx>
        <c:axId val="207228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781024"/>
        <c:crosses val="autoZero"/>
        <c:crossBetween val="midCat"/>
      </c:valAx>
      <c:valAx>
        <c:axId val="-20947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28121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-4324.1</c:v>
                </c:pt>
                <c:pt idx="3">
                  <c:v>-4167.02</c:v>
                </c:pt>
                <c:pt idx="4">
                  <c:v>-4090.02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72410094923293"/>
                  <c:y val="-0.1573985449413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-80.4</c:v>
                </c:pt>
                <c:pt idx="3">
                  <c:v>-157.08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-4404.5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-4090.02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2739888"/>
        <c:axId val="-2062736640"/>
      </c:barChart>
      <c:catAx>
        <c:axId val="-2062739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2736640"/>
        <c:crosses val="autoZero"/>
        <c:auto val="1"/>
        <c:lblAlgn val="ctr"/>
        <c:lblOffset val="100"/>
        <c:noMultiLvlLbl val="0"/>
      </c:catAx>
      <c:valAx>
        <c:axId val="-206273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2739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0765504"/>
        <c:axId val="-2092366320"/>
      </c:barChart>
      <c:catAx>
        <c:axId val="-20907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366320"/>
        <c:crosses val="autoZero"/>
        <c:auto val="1"/>
        <c:lblAlgn val="ctr"/>
        <c:lblOffset val="100"/>
        <c:noMultiLvlLbl val="0"/>
      </c:catAx>
      <c:valAx>
        <c:axId val="-209236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7655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0186832"/>
        <c:axId val="-2060308736"/>
      </c:barChart>
      <c:catAx>
        <c:axId val="-206018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0308736"/>
        <c:crosses val="autoZero"/>
        <c:auto val="1"/>
        <c:lblAlgn val="ctr"/>
        <c:lblOffset val="100"/>
        <c:noMultiLvlLbl val="0"/>
      </c:catAx>
      <c:valAx>
        <c:axId val="-206030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01868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447856"/>
        <c:axId val="-2061444496"/>
      </c:lineChart>
      <c:catAx>
        <c:axId val="-206144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444496"/>
        <c:crosses val="autoZero"/>
        <c:auto val="1"/>
        <c:lblAlgn val="ctr"/>
        <c:lblOffset val="100"/>
        <c:noMultiLvlLbl val="0"/>
      </c:catAx>
      <c:valAx>
        <c:axId val="-206144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44785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61333792"/>
        <c:axId val="-2061330704"/>
      </c:barChart>
      <c:catAx>
        <c:axId val="-206133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330704"/>
        <c:crosses val="autoZero"/>
        <c:auto val="1"/>
        <c:lblAlgn val="ctr"/>
        <c:lblOffset val="100"/>
        <c:noMultiLvlLbl val="0"/>
      </c:catAx>
      <c:valAx>
        <c:axId val="-206133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333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61265056"/>
        <c:axId val="-2061262064"/>
      </c:barChart>
      <c:catAx>
        <c:axId val="-206126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62064"/>
        <c:crosses val="autoZero"/>
        <c:auto val="1"/>
        <c:lblAlgn val="ctr"/>
        <c:lblOffset val="100"/>
        <c:noMultiLvlLbl val="0"/>
      </c:catAx>
      <c:valAx>
        <c:axId val="-20612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65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6166496"/>
        <c:axId val="-2116163024"/>
      </c:barChart>
      <c:catAx>
        <c:axId val="-211616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63024"/>
        <c:crosses val="autoZero"/>
        <c:auto val="1"/>
        <c:lblAlgn val="ctr"/>
        <c:lblOffset val="100"/>
        <c:noMultiLvlLbl val="0"/>
      </c:catAx>
      <c:valAx>
        <c:axId val="-211616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664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40333024"/>
        <c:axId val="2140324064"/>
      </c:barChart>
      <c:catAx>
        <c:axId val="214033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324064"/>
        <c:crosses val="autoZero"/>
        <c:auto val="1"/>
        <c:lblAlgn val="ctr"/>
        <c:lblOffset val="100"/>
        <c:noMultiLvlLbl val="0"/>
      </c:catAx>
      <c:valAx>
        <c:axId val="214032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333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1220992"/>
        <c:axId val="-2061217568"/>
      </c:barChart>
      <c:catAx>
        <c:axId val="-20612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17568"/>
        <c:crosses val="autoZero"/>
        <c:auto val="1"/>
        <c:lblAlgn val="ctr"/>
        <c:lblOffset val="100"/>
        <c:noMultiLvlLbl val="0"/>
      </c:catAx>
      <c:valAx>
        <c:axId val="-20612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209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1146592"/>
        <c:axId val="-2061143232"/>
      </c:barChart>
      <c:catAx>
        <c:axId val="-20611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143232"/>
        <c:crosses val="autoZero"/>
        <c:auto val="1"/>
        <c:lblAlgn val="ctr"/>
        <c:lblOffset val="100"/>
        <c:noMultiLvlLbl val="0"/>
      </c:catAx>
      <c:valAx>
        <c:axId val="-206114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1465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959088"/>
        <c:axId val="2139962496"/>
      </c:barChart>
      <c:catAx>
        <c:axId val="213995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62496"/>
        <c:crosses val="autoZero"/>
        <c:auto val="1"/>
        <c:lblAlgn val="ctr"/>
        <c:lblOffset val="100"/>
        <c:noMultiLvlLbl val="0"/>
      </c:catAx>
      <c:valAx>
        <c:axId val="213996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59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820752"/>
        <c:axId val="2139824096"/>
      </c:barChart>
      <c:catAx>
        <c:axId val="213982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824096"/>
        <c:crosses val="autoZero"/>
        <c:auto val="1"/>
        <c:lblAlgn val="ctr"/>
        <c:lblOffset val="100"/>
        <c:noMultiLvlLbl val="0"/>
      </c:catAx>
      <c:valAx>
        <c:axId val="213982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820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6343216"/>
        <c:axId val="-2116339792"/>
      </c:barChart>
      <c:catAx>
        <c:axId val="-211634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39792"/>
        <c:crosses val="autoZero"/>
        <c:auto val="1"/>
        <c:lblAlgn val="ctr"/>
        <c:lblOffset val="100"/>
        <c:noMultiLvlLbl val="0"/>
      </c:catAx>
      <c:valAx>
        <c:axId val="-211633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43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249744"/>
        <c:axId val="2072460672"/>
      </c:barChart>
      <c:catAx>
        <c:axId val="20722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460672"/>
        <c:crosses val="autoZero"/>
        <c:auto val="1"/>
        <c:lblAlgn val="ctr"/>
        <c:lblOffset val="100"/>
        <c:noMultiLvlLbl val="0"/>
      </c:catAx>
      <c:valAx>
        <c:axId val="207246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249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7114720"/>
        <c:axId val="2073583472"/>
      </c:barChart>
      <c:catAx>
        <c:axId val="-21171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583472"/>
        <c:crosses val="autoZero"/>
        <c:auto val="1"/>
        <c:lblAlgn val="ctr"/>
        <c:lblOffset val="100"/>
        <c:noMultiLvlLbl val="0"/>
      </c:catAx>
      <c:valAx>
        <c:axId val="207358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114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3799189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16074858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6628468" y="1551718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-</a:t>
            </a:r>
            <a:r>
              <a:rPr lang="en-US" sz="1138" dirty="0" smtClean="0"/>
              <a:t>470.1 </a:t>
            </a:r>
            <a:r>
              <a:rPr lang="en-US" sz="1138" dirty="0" smtClean="0"/>
              <a:t>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609407" y="2040978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7533" y="5055643"/>
            <a:ext cx="9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9049" y="5055643"/>
            <a:ext cx="96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5226" y="5055643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4182" y="5055643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9583" y="5055643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3675" y="5055643"/>
            <a:ext cx="108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96043" y="3085633"/>
            <a:ext cx="6156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4768" y="4784540"/>
            <a:ext cx="9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-7081.0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71462" y="4578025"/>
            <a:ext cx="9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80.4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6837" y="4527754"/>
            <a:ext cx="9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>
                    <a:lumMod val="25000"/>
                  </a:schemeClr>
                </a:solidFill>
              </a:rPr>
              <a:t>157.1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9595" y="4490430"/>
            <a:ext cx="9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630839" y="4818859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2214" y="4787387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85678" y="4730450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17017" y="4693109"/>
            <a:ext cx="612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483793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1187243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5016</TotalTime>
  <Words>253</Words>
  <Application>Microsoft Macintosh PowerPoint</Application>
  <PresentationFormat>A4 Paper (210x297 mm)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144</cp:revision>
  <cp:lastPrinted>2015-10-20T13:56:38Z</cp:lastPrinted>
  <dcterms:created xsi:type="dcterms:W3CDTF">2015-08-21T13:20:56Z</dcterms:created>
  <dcterms:modified xsi:type="dcterms:W3CDTF">2015-11-14T15:17:28Z</dcterms:modified>
</cp:coreProperties>
</file>