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81" r:id="rId23"/>
    <p:sldId id="282" r:id="rId24"/>
    <p:sldId id="266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1728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4" Type="http://schemas.microsoft.com/office/2011/relationships/chartColorStyle" Target="colors16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Relationship Id="rId2" Type="http://schemas.microsoft.com/office/2011/relationships/chartStyle" Target="style20.xml"/><Relationship Id="rId3" Type="http://schemas.microsoft.com/office/2011/relationships/chartColorStyle" Target="colors20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155688"/>
        <c:axId val="2037439656"/>
      </c:scatterChart>
      <c:valAx>
        <c:axId val="2127155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439656"/>
        <c:crosses val="autoZero"/>
        <c:crossBetween val="midCat"/>
      </c:valAx>
      <c:valAx>
        <c:axId val="203743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15568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3277704"/>
        <c:axId val="2124279064"/>
      </c:barChart>
      <c:catAx>
        <c:axId val="-2113277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4279064"/>
        <c:crosses val="autoZero"/>
        <c:auto val="1"/>
        <c:lblAlgn val="ctr"/>
        <c:lblOffset val="100"/>
        <c:noMultiLvlLbl val="0"/>
      </c:catAx>
      <c:valAx>
        <c:axId val="2124279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2777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532488"/>
        <c:axId val="2124389976"/>
      </c:barChart>
      <c:catAx>
        <c:axId val="-21175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89976"/>
        <c:crosses val="autoZero"/>
        <c:auto val="1"/>
        <c:lblAlgn val="ctr"/>
        <c:lblOffset val="100"/>
        <c:noMultiLvlLbl val="0"/>
      </c:catAx>
      <c:valAx>
        <c:axId val="212438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5324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2935288"/>
        <c:axId val="-2112931656"/>
      </c:barChart>
      <c:catAx>
        <c:axId val="-211293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931656"/>
        <c:crosses val="autoZero"/>
        <c:auto val="1"/>
        <c:lblAlgn val="ctr"/>
        <c:lblOffset val="100"/>
        <c:noMultiLvlLbl val="0"/>
      </c:catAx>
      <c:valAx>
        <c:axId val="-2112931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935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872104"/>
        <c:axId val="-2113857048"/>
      </c:lineChart>
      <c:catAx>
        <c:axId val="-211387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857048"/>
        <c:crosses val="autoZero"/>
        <c:auto val="1"/>
        <c:lblAlgn val="ctr"/>
        <c:lblOffset val="100"/>
        <c:noMultiLvlLbl val="0"/>
      </c:catAx>
      <c:valAx>
        <c:axId val="-2113857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87210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35972792"/>
        <c:axId val="-2135969016"/>
      </c:barChart>
      <c:catAx>
        <c:axId val="-213597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69016"/>
        <c:crosses val="autoZero"/>
        <c:auto val="1"/>
        <c:lblAlgn val="ctr"/>
        <c:lblOffset val="100"/>
        <c:noMultiLvlLbl val="0"/>
      </c:catAx>
      <c:valAx>
        <c:axId val="-2135969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72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6510136"/>
        <c:axId val="-2136512904"/>
      </c:barChart>
      <c:catAx>
        <c:axId val="-2136510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6512904"/>
        <c:crosses val="autoZero"/>
        <c:auto val="1"/>
        <c:lblAlgn val="ctr"/>
        <c:lblOffset val="100"/>
        <c:noMultiLvlLbl val="0"/>
      </c:catAx>
      <c:valAx>
        <c:axId val="-213651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5101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360312"/>
        <c:axId val="2037096600"/>
      </c:barChart>
      <c:catAx>
        <c:axId val="212436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096600"/>
        <c:crosses val="autoZero"/>
        <c:auto val="1"/>
        <c:lblAlgn val="ctr"/>
        <c:lblOffset val="100"/>
        <c:noMultiLvlLbl val="0"/>
      </c:catAx>
      <c:valAx>
        <c:axId val="203709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60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6756456"/>
        <c:axId val="-2136759480"/>
      </c:barChart>
      <c:catAx>
        <c:axId val="-2136756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6759480"/>
        <c:crosses val="autoZero"/>
        <c:auto val="1"/>
        <c:lblAlgn val="ctr"/>
        <c:lblOffset val="100"/>
        <c:noMultiLvlLbl val="0"/>
      </c:catAx>
      <c:valAx>
        <c:axId val="-213675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7564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2859320"/>
        <c:axId val="-2133365800"/>
      </c:barChart>
      <c:catAx>
        <c:axId val="-2132859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365800"/>
        <c:crosses val="autoZero"/>
        <c:auto val="1"/>
        <c:lblAlgn val="ctr"/>
        <c:lblOffset val="100"/>
        <c:noMultiLvlLbl val="0"/>
      </c:catAx>
      <c:valAx>
        <c:axId val="-213336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8593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32917256"/>
        <c:axId val="-2132920376"/>
      </c:barChart>
      <c:catAx>
        <c:axId val="-213291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20376"/>
        <c:crosses val="autoZero"/>
        <c:auto val="1"/>
        <c:lblAlgn val="ctr"/>
        <c:lblOffset val="100"/>
        <c:noMultiLvlLbl val="0"/>
      </c:catAx>
      <c:valAx>
        <c:axId val="-213292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172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2982440"/>
        <c:axId val="-2133001784"/>
      </c:barChart>
      <c:catAx>
        <c:axId val="-2132982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001784"/>
        <c:crosses val="autoZero"/>
        <c:auto val="1"/>
        <c:lblAlgn val="ctr"/>
        <c:lblOffset val="100"/>
        <c:noMultiLvlLbl val="0"/>
      </c:catAx>
      <c:valAx>
        <c:axId val="-213300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8244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3064952"/>
        <c:axId val="-2133072216"/>
      </c:barChart>
      <c:catAx>
        <c:axId val="-2133064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072216"/>
        <c:crosses val="autoZero"/>
        <c:auto val="1"/>
        <c:lblAlgn val="ctr"/>
        <c:lblOffset val="100"/>
        <c:noMultiLvlLbl val="0"/>
      </c:catAx>
      <c:valAx>
        <c:axId val="-2133072216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064952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3111976"/>
        <c:axId val="-2133109000"/>
      </c:barChart>
      <c:catAx>
        <c:axId val="-2133111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109000"/>
        <c:crosses val="autoZero"/>
        <c:auto val="1"/>
        <c:lblAlgn val="ctr"/>
        <c:lblOffset val="100"/>
        <c:noMultiLvlLbl val="0"/>
      </c:catAx>
      <c:valAx>
        <c:axId val="-213310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11197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3184120"/>
        <c:axId val="-2133181144"/>
      </c:barChart>
      <c:catAx>
        <c:axId val="-2133184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181144"/>
        <c:crosses val="autoZero"/>
        <c:auto val="1"/>
        <c:lblAlgn val="ctr"/>
        <c:lblOffset val="100"/>
        <c:noMultiLvlLbl val="0"/>
      </c:catAx>
      <c:valAx>
        <c:axId val="-2133181144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18412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3220280"/>
        <c:axId val="-2133225240"/>
      </c:barChart>
      <c:catAx>
        <c:axId val="-2133220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225240"/>
        <c:crosses val="autoZero"/>
        <c:auto val="1"/>
        <c:lblAlgn val="ctr"/>
        <c:lblOffset val="100"/>
        <c:noMultiLvlLbl val="0"/>
      </c:catAx>
      <c:valAx>
        <c:axId val="-213322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22028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092792"/>
        <c:axId val="-2137210152"/>
      </c:barChart>
      <c:catAx>
        <c:axId val="212409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210152"/>
        <c:crosses val="autoZero"/>
        <c:auto val="1"/>
        <c:lblAlgn val="ctr"/>
        <c:lblOffset val="100"/>
        <c:noMultiLvlLbl val="0"/>
      </c:catAx>
      <c:valAx>
        <c:axId val="-213721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092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580952"/>
        <c:axId val="-2118104344"/>
      </c:barChart>
      <c:catAx>
        <c:axId val="-211758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104344"/>
        <c:crosses val="autoZero"/>
        <c:auto val="1"/>
        <c:lblAlgn val="ctr"/>
        <c:lblOffset val="100"/>
        <c:noMultiLvlLbl val="0"/>
      </c:catAx>
      <c:valAx>
        <c:axId val="-2118104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5809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8065048"/>
        <c:axId val="-2136878424"/>
      </c:barChart>
      <c:catAx>
        <c:axId val="-2118065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878424"/>
        <c:crosses val="autoZero"/>
        <c:auto val="1"/>
        <c:lblAlgn val="ctr"/>
        <c:lblOffset val="100"/>
        <c:noMultiLvlLbl val="0"/>
      </c:catAx>
      <c:valAx>
        <c:axId val="-213687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0650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413304"/>
        <c:axId val="-2137136728"/>
      </c:barChart>
      <c:catAx>
        <c:axId val="-2137413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136728"/>
        <c:crosses val="autoZero"/>
        <c:auto val="1"/>
        <c:lblAlgn val="ctr"/>
        <c:lblOffset val="100"/>
        <c:noMultiLvlLbl val="0"/>
      </c:catAx>
      <c:valAx>
        <c:axId val="-213713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413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3990280"/>
        <c:axId val="2124391416"/>
      </c:barChart>
      <c:catAx>
        <c:axId val="21239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91416"/>
        <c:crosses val="autoZero"/>
        <c:auto val="1"/>
        <c:lblAlgn val="ctr"/>
        <c:lblOffset val="100"/>
        <c:noMultiLvlLbl val="0"/>
      </c:catAx>
      <c:valAx>
        <c:axId val="212439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902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55132813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6179</TotalTime>
  <Words>602</Words>
  <Application>Microsoft Macintosh PowerPoint</Application>
  <PresentationFormat>A4 Paper (210x297 mm)</PresentationFormat>
  <Paragraphs>180</Paragraphs>
  <Slides>24</Slides>
  <Notes>24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234</cp:revision>
  <cp:lastPrinted>2015-10-20T13:56:38Z</cp:lastPrinted>
  <dcterms:created xsi:type="dcterms:W3CDTF">2015-08-21T13:20:56Z</dcterms:created>
  <dcterms:modified xsi:type="dcterms:W3CDTF">2015-11-30T14:17:46Z</dcterms:modified>
</cp:coreProperties>
</file>