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 autoAdjust="0"/>
    <p:restoredTop sz="91478"/>
  </p:normalViewPr>
  <p:slideViewPr>
    <p:cSldViewPr snapToGrid="0" snapToObjects="1">
      <p:cViewPr>
        <p:scale>
          <a:sx n="160" d="100"/>
          <a:sy n="160" d="100"/>
        </p:scale>
        <p:origin x="-344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403328"/>
        <c:axId val="-2133551712"/>
      </c:scatterChart>
      <c:valAx>
        <c:axId val="209040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551712"/>
        <c:crosses val="autoZero"/>
        <c:crossBetween val="midCat"/>
      </c:valAx>
      <c:valAx>
        <c:axId val="-21335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40332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-5710.5</c:v>
                </c:pt>
                <c:pt idx="3">
                  <c:v>-5474.9</c:v>
                </c:pt>
                <c:pt idx="4">
                  <c:v>-5397.9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-1056.5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-6767.0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5287344"/>
        <c:axId val="-2083147600"/>
      </c:barChart>
      <c:catAx>
        <c:axId val="-2135287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147600"/>
        <c:crosses val="autoZero"/>
        <c:auto val="1"/>
        <c:lblAlgn val="ctr"/>
        <c:lblOffset val="100"/>
        <c:noMultiLvlLbl val="0"/>
      </c:catAx>
      <c:valAx>
        <c:axId val="-208314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873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5205872"/>
        <c:axId val="-2135204416"/>
      </c:barChart>
      <c:catAx>
        <c:axId val="-213520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04416"/>
        <c:crosses val="autoZero"/>
        <c:auto val="1"/>
        <c:lblAlgn val="ctr"/>
        <c:lblOffset val="100"/>
        <c:noMultiLvlLbl val="0"/>
      </c:catAx>
      <c:valAx>
        <c:axId val="-21352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058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321056"/>
        <c:axId val="2122364384"/>
      </c:barChart>
      <c:catAx>
        <c:axId val="2123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364384"/>
        <c:crosses val="autoZero"/>
        <c:auto val="1"/>
        <c:lblAlgn val="ctr"/>
        <c:lblOffset val="100"/>
        <c:noMultiLvlLbl val="0"/>
      </c:catAx>
      <c:valAx>
        <c:axId val="212236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321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5201104"/>
        <c:axId val="-2135199648"/>
      </c:lineChart>
      <c:catAx>
        <c:axId val="-21352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199648"/>
        <c:crosses val="autoZero"/>
        <c:auto val="1"/>
        <c:lblAlgn val="ctr"/>
        <c:lblOffset val="100"/>
        <c:noMultiLvlLbl val="0"/>
      </c:catAx>
      <c:valAx>
        <c:axId val="-213519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0110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6162016"/>
        <c:axId val="-2116158928"/>
      </c:barChart>
      <c:catAx>
        <c:axId val="-21161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58928"/>
        <c:crosses val="autoZero"/>
        <c:auto val="1"/>
        <c:lblAlgn val="ctr"/>
        <c:lblOffset val="100"/>
        <c:noMultiLvlLbl val="0"/>
      </c:catAx>
      <c:valAx>
        <c:axId val="-211615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620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8113202881"/>
          <c:y val="0.0264823754257671"/>
          <c:w val="0.862477691617906"/>
          <c:h val="0.6674043346653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92549568237843E-17"/>
                  <c:y val="-0.0493939380470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-4.92549568237843E-17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17604614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2">
                  <c:v>-465.3</c:v>
                </c:pt>
                <c:pt idx="3">
                  <c:v>348.8</c:v>
                </c:pt>
                <c:pt idx="4">
                  <c:v>80.7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Raugei et.al (2007)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6585858406266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352813843192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CH mix incl. shading benefits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167.0</c:v>
                </c:pt>
                <c:pt idx="6" formatCode="0.0">
                  <c:v>95.0</c:v>
                </c:pt>
                <c:pt idx="7" formatCode="0.0">
                  <c:v>48.0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49552"/>
        <c:axId val="-2081446176"/>
      </c:barChart>
      <c:catAx>
        <c:axId val="-2081449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1446176"/>
        <c:crosses val="autoZero"/>
        <c:auto val="1"/>
        <c:lblAlgn val="ctr"/>
        <c:lblOffset val="100"/>
        <c:noMultiLvlLbl val="0"/>
      </c:catAx>
      <c:valAx>
        <c:axId val="-208144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49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301308109709015"/>
          <c:y val="0.936684083261844"/>
          <c:w val="0.408130440761151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015568"/>
        <c:axId val="2123019040"/>
      </c:barChart>
      <c:catAx>
        <c:axId val="212301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019040"/>
        <c:crosses val="autoZero"/>
        <c:auto val="1"/>
        <c:lblAlgn val="ctr"/>
        <c:lblOffset val="100"/>
        <c:noMultiLvlLbl val="0"/>
      </c:catAx>
      <c:valAx>
        <c:axId val="212301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015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2124429360"/>
        <c:axId val="-2085337680"/>
      </c:barChart>
      <c:catAx>
        <c:axId val="21244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337680"/>
        <c:crosses val="autoZero"/>
        <c:auto val="1"/>
        <c:lblAlgn val="ctr"/>
        <c:lblOffset val="100"/>
        <c:noMultiLvlLbl val="0"/>
      </c:catAx>
      <c:valAx>
        <c:axId val="-208533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4293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6132928"/>
        <c:axId val="-2116164352"/>
      </c:barChart>
      <c:catAx>
        <c:axId val="-211613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64352"/>
        <c:crosses val="autoZero"/>
        <c:auto val="1"/>
        <c:lblAlgn val="ctr"/>
        <c:lblOffset val="100"/>
        <c:noMultiLvlLbl val="0"/>
      </c:catAx>
      <c:valAx>
        <c:axId val="-21161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1329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3119328"/>
        <c:axId val="2124966016"/>
      </c:barChart>
      <c:catAx>
        <c:axId val="-208311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966016"/>
        <c:crosses val="autoZero"/>
        <c:auto val="1"/>
        <c:lblAlgn val="ctr"/>
        <c:lblOffset val="100"/>
        <c:noMultiLvlLbl val="0"/>
      </c:catAx>
      <c:valAx>
        <c:axId val="212496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119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921152"/>
        <c:axId val="2123924560"/>
      </c:barChart>
      <c:catAx>
        <c:axId val="212392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24560"/>
        <c:crosses val="autoZero"/>
        <c:auto val="1"/>
        <c:lblAlgn val="ctr"/>
        <c:lblOffset val="100"/>
        <c:noMultiLvlLbl val="0"/>
      </c:catAx>
      <c:valAx>
        <c:axId val="212392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921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2841984"/>
        <c:axId val="2122845328"/>
      </c:barChart>
      <c:catAx>
        <c:axId val="212284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45328"/>
        <c:crosses val="autoZero"/>
        <c:auto val="1"/>
        <c:lblAlgn val="ctr"/>
        <c:lblOffset val="100"/>
        <c:noMultiLvlLbl val="0"/>
      </c:catAx>
      <c:valAx>
        <c:axId val="212284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419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163696"/>
        <c:axId val="2122850320"/>
      </c:barChart>
      <c:catAx>
        <c:axId val="212316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850320"/>
        <c:crosses val="autoZero"/>
        <c:auto val="1"/>
        <c:lblAlgn val="ctr"/>
        <c:lblOffset val="100"/>
        <c:noMultiLvlLbl val="0"/>
      </c:catAx>
      <c:valAx>
        <c:axId val="21228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63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3819104"/>
        <c:axId val="2123822464"/>
      </c:barChart>
      <c:catAx>
        <c:axId val="212381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22464"/>
        <c:crosses val="autoZero"/>
        <c:auto val="1"/>
        <c:lblAlgn val="ctr"/>
        <c:lblOffset val="100"/>
        <c:noMultiLvlLbl val="0"/>
      </c:catAx>
      <c:valAx>
        <c:axId val="21238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191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5237232"/>
        <c:axId val="-2135233872"/>
      </c:barChart>
      <c:catAx>
        <c:axId val="-213523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33872"/>
        <c:crosses val="autoZero"/>
        <c:auto val="1"/>
        <c:lblAlgn val="ctr"/>
        <c:lblOffset val="100"/>
        <c:noMultiLvlLbl val="0"/>
      </c:catAx>
      <c:valAx>
        <c:axId val="-213523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237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0360285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</a:t>
            </a:r>
            <a:r>
              <a:rPr lang="en-US" sz="2000" dirty="0" smtClean="0"/>
              <a:t>465.3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0977133"/>
              </p:ext>
            </p:extLst>
          </p:nvPr>
        </p:nvGraphicFramePr>
        <p:xfrm>
          <a:off x="222637" y="492469"/>
          <a:ext cx="9454100" cy="539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456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748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0402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320" y="4246190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6238" y="4246190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) CH mix 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9156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074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246190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5320</TotalTime>
  <Words>293</Words>
  <Application>Microsoft Macintosh PowerPoint</Application>
  <PresentationFormat>A4 Paper (210x297 mm)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165</cp:revision>
  <cp:lastPrinted>2015-10-20T13:56:38Z</cp:lastPrinted>
  <dcterms:created xsi:type="dcterms:W3CDTF">2015-08-21T13:20:56Z</dcterms:created>
  <dcterms:modified xsi:type="dcterms:W3CDTF">2015-11-18T18:20:57Z</dcterms:modified>
</cp:coreProperties>
</file>