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4" autoAdjust="0"/>
    <p:restoredTop sz="91677"/>
  </p:normalViewPr>
  <p:slideViewPr>
    <p:cSldViewPr snapToGrid="0" snapToObjects="1">
      <p:cViewPr>
        <p:scale>
          <a:sx n="120" d="100"/>
          <a:sy n="120" d="100"/>
        </p:scale>
        <p:origin x="1552" y="3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520832"/>
        <c:axId val="2104496400"/>
      </c:scatterChart>
      <c:valAx>
        <c:axId val="-213552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496400"/>
        <c:crosses val="autoZero"/>
        <c:crossBetween val="midCat"/>
      </c:valAx>
      <c:valAx>
        <c:axId val="21044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52083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916944"/>
        <c:axId val="-2072251856"/>
      </c:barChart>
      <c:catAx>
        <c:axId val="-2130916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2251856"/>
        <c:crosses val="autoZero"/>
        <c:auto val="1"/>
        <c:lblAlgn val="ctr"/>
        <c:lblOffset val="100"/>
        <c:noMultiLvlLbl val="0"/>
      </c:catAx>
      <c:valAx>
        <c:axId val="-207225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9169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4190496"/>
        <c:axId val="-2074675056"/>
      </c:barChart>
      <c:catAx>
        <c:axId val="-207419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675056"/>
        <c:crosses val="autoZero"/>
        <c:auto val="1"/>
        <c:lblAlgn val="ctr"/>
        <c:lblOffset val="100"/>
        <c:noMultiLvlLbl val="0"/>
      </c:catAx>
      <c:valAx>
        <c:axId val="-20746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1904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2444032"/>
        <c:axId val="-2032417488"/>
      </c:barChart>
      <c:catAx>
        <c:axId val="-203244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417488"/>
        <c:crosses val="autoZero"/>
        <c:auto val="1"/>
        <c:lblAlgn val="ctr"/>
        <c:lblOffset val="100"/>
        <c:noMultiLvlLbl val="0"/>
      </c:catAx>
      <c:valAx>
        <c:axId val="-203241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4440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2476960"/>
        <c:axId val="-2032474544"/>
      </c:lineChart>
      <c:catAx>
        <c:axId val="-20324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474544"/>
        <c:crosses val="autoZero"/>
        <c:auto val="1"/>
        <c:lblAlgn val="ctr"/>
        <c:lblOffset val="100"/>
        <c:noMultiLvlLbl val="0"/>
      </c:catAx>
      <c:valAx>
        <c:axId val="-203247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476960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31869088"/>
        <c:axId val="-2031837232"/>
      </c:barChart>
      <c:catAx>
        <c:axId val="-203186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837232"/>
        <c:crosses val="autoZero"/>
        <c:auto val="1"/>
        <c:lblAlgn val="ctr"/>
        <c:lblOffset val="100"/>
        <c:noMultiLvlLbl val="0"/>
      </c:catAx>
      <c:valAx>
        <c:axId val="-203183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869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763347342503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 formatCode="0.0">
                  <c:v>-537.0</c:v>
                </c:pt>
                <c:pt idx="3">
                  <c:v>277.1</c:v>
                </c:pt>
                <c:pt idx="4">
                  <c:v>63.1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32258480"/>
        <c:axId val="-2032932544"/>
      </c:barChart>
      <c:catAx>
        <c:axId val="-2032258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2932544"/>
        <c:crosses val="autoZero"/>
        <c:auto val="1"/>
        <c:lblAlgn val="ctr"/>
        <c:lblOffset val="100"/>
        <c:noMultiLvlLbl val="0"/>
      </c:catAx>
      <c:valAx>
        <c:axId val="-203293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2584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5928576"/>
        <c:axId val="-2105925104"/>
      </c:barChart>
      <c:catAx>
        <c:axId val="-210592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925104"/>
        <c:crosses val="autoZero"/>
        <c:auto val="1"/>
        <c:lblAlgn val="ctr"/>
        <c:lblOffset val="100"/>
        <c:noMultiLvlLbl val="0"/>
      </c:catAx>
      <c:valAx>
        <c:axId val="-210592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928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33186096"/>
        <c:axId val="-2033183408"/>
      </c:barChart>
      <c:catAx>
        <c:axId val="-203318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183408"/>
        <c:crosses val="autoZero"/>
        <c:auto val="1"/>
        <c:lblAlgn val="ctr"/>
        <c:lblOffset val="100"/>
        <c:noMultiLvlLbl val="0"/>
      </c:catAx>
      <c:valAx>
        <c:axId val="-20331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1860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1011232"/>
        <c:axId val="-2038662800"/>
      </c:barChart>
      <c:catAx>
        <c:axId val="-213101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8662800"/>
        <c:crosses val="autoZero"/>
        <c:auto val="1"/>
        <c:lblAlgn val="ctr"/>
        <c:lblOffset val="100"/>
        <c:noMultiLvlLbl val="0"/>
      </c:catAx>
      <c:valAx>
        <c:axId val="-203866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01123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423136"/>
        <c:axId val="-2108800016"/>
      </c:barChart>
      <c:catAx>
        <c:axId val="-213142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800016"/>
        <c:crosses val="autoZero"/>
        <c:auto val="1"/>
        <c:lblAlgn val="ctr"/>
        <c:lblOffset val="100"/>
        <c:noMultiLvlLbl val="0"/>
      </c:catAx>
      <c:valAx>
        <c:axId val="-210880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423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6017392"/>
        <c:axId val="2125768992"/>
      </c:barChart>
      <c:catAx>
        <c:axId val="212601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768992"/>
        <c:crosses val="autoZero"/>
        <c:auto val="1"/>
        <c:lblAlgn val="ctr"/>
        <c:lblOffset val="100"/>
        <c:noMultiLvlLbl val="0"/>
      </c:catAx>
      <c:valAx>
        <c:axId val="212576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017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8824960"/>
        <c:axId val="-2076590288"/>
      </c:barChart>
      <c:catAx>
        <c:axId val="-203882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590288"/>
        <c:crosses val="autoZero"/>
        <c:auto val="1"/>
        <c:lblAlgn val="ctr"/>
        <c:lblOffset val="100"/>
        <c:noMultiLvlLbl val="0"/>
      </c:catAx>
      <c:valAx>
        <c:axId val="-207659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8824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583472"/>
        <c:axId val="2125532912"/>
      </c:barChart>
      <c:catAx>
        <c:axId val="212558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32912"/>
        <c:crosses val="autoZero"/>
        <c:auto val="1"/>
        <c:lblAlgn val="ctr"/>
        <c:lblOffset val="100"/>
        <c:noMultiLvlLbl val="0"/>
      </c:catAx>
      <c:valAx>
        <c:axId val="212553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834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5025968"/>
        <c:axId val="2123691168"/>
      </c:barChart>
      <c:catAx>
        <c:axId val="210502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91168"/>
        <c:crosses val="autoZero"/>
        <c:auto val="1"/>
        <c:lblAlgn val="ctr"/>
        <c:lblOffset val="100"/>
        <c:noMultiLvlLbl val="0"/>
      </c:catAx>
      <c:valAx>
        <c:axId val="212369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0259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1771237"/>
              </p:ext>
            </p:extLst>
          </p:nvPr>
        </p:nvGraphicFramePr>
        <p:xfrm>
          <a:off x="222637" y="340242"/>
          <a:ext cx="9454100" cy="5688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4707" y="2406553"/>
            <a:ext cx="817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8591759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3765841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0862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Operation location: CH/GER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5319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Actuator: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motor/soft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57965" y="1811128"/>
            <a:ext cx="72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5839</TotalTime>
  <Words>295</Words>
  <Application>Microsoft Macintosh PowerPoint</Application>
  <PresentationFormat>A4 Paper (210x297 mm)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180</cp:revision>
  <cp:lastPrinted>2015-10-20T13:56:38Z</cp:lastPrinted>
  <dcterms:created xsi:type="dcterms:W3CDTF">2015-08-21T13:20:56Z</dcterms:created>
  <dcterms:modified xsi:type="dcterms:W3CDTF">2015-11-19T19:33:05Z</dcterms:modified>
</cp:coreProperties>
</file>