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 autoAdjust="0"/>
    <p:restoredTop sz="91695"/>
  </p:normalViewPr>
  <p:slideViewPr>
    <p:cSldViewPr snapToGrid="0" snapToObjects="1">
      <p:cViewPr>
        <p:scale>
          <a:sx n="90" d="100"/>
          <a:sy n="90" d="100"/>
        </p:scale>
        <p:origin x="1240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431392"/>
        <c:axId val="2118830768"/>
      </c:scatterChart>
      <c:valAx>
        <c:axId val="-20874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30768"/>
        <c:crosses val="autoZero"/>
        <c:crossBetween val="midCat"/>
      </c:valAx>
      <c:valAx>
        <c:axId val="211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4313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471328"/>
        <c:axId val="2117464096"/>
      </c:barChart>
      <c:catAx>
        <c:axId val="211747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464096"/>
        <c:crosses val="autoZero"/>
        <c:auto val="1"/>
        <c:lblAlgn val="ctr"/>
        <c:lblOffset val="100"/>
        <c:noMultiLvlLbl val="0"/>
      </c:catAx>
      <c:valAx>
        <c:axId val="211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71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695536"/>
        <c:axId val="-2113692112"/>
      </c:barChart>
      <c:catAx>
        <c:axId val="-21136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2112"/>
        <c:crosses val="autoZero"/>
        <c:auto val="1"/>
        <c:lblAlgn val="ctr"/>
        <c:lblOffset val="100"/>
        <c:noMultiLvlLbl val="0"/>
      </c:catAx>
      <c:valAx>
        <c:axId val="-21136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5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48992"/>
        <c:axId val="2117548272"/>
      </c:barChart>
      <c:catAx>
        <c:axId val="21177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8272"/>
        <c:crosses val="autoZero"/>
        <c:auto val="1"/>
        <c:lblAlgn val="ctr"/>
        <c:lblOffset val="100"/>
        <c:noMultiLvlLbl val="0"/>
      </c:catAx>
      <c:valAx>
        <c:axId val="21175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8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3398368"/>
        <c:axId val="-2113046032"/>
      </c:lineChart>
      <c:catAx>
        <c:axId val="-21133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46032"/>
        <c:crosses val="autoZero"/>
        <c:auto val="1"/>
        <c:lblAlgn val="ctr"/>
        <c:lblOffset val="100"/>
        <c:noMultiLvlLbl val="0"/>
      </c:catAx>
      <c:valAx>
        <c:axId val="-21130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983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665760"/>
        <c:axId val="2088723984"/>
      </c:barChart>
      <c:catAx>
        <c:axId val="-20836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3984"/>
        <c:crosses val="autoZero"/>
        <c:auto val="1"/>
        <c:lblAlgn val="ctr"/>
        <c:lblOffset val="100"/>
        <c:noMultiLvlLbl val="0"/>
      </c:catAx>
      <c:valAx>
        <c:axId val="20887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65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107568"/>
        <c:axId val="-2113098448"/>
      </c:barChart>
      <c:catAx>
        <c:axId val="-211310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98448"/>
        <c:crosses val="autoZero"/>
        <c:auto val="1"/>
        <c:lblAlgn val="ctr"/>
        <c:lblOffset val="100"/>
        <c:noMultiLvlLbl val="0"/>
      </c:catAx>
      <c:valAx>
        <c:axId val="-21130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7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211728"/>
        <c:axId val="-2084215360"/>
      </c:barChart>
      <c:catAx>
        <c:axId val="-20842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5360"/>
        <c:crosses val="autoZero"/>
        <c:auto val="1"/>
        <c:lblAlgn val="ctr"/>
        <c:lblOffset val="100"/>
        <c:noMultiLvlLbl val="0"/>
      </c:catAx>
      <c:valAx>
        <c:axId val="-20842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1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-537.0</c:v>
                </c:pt>
                <c:pt idx="3" formatCode="0.0">
                  <c:v>63.1</c:v>
                </c:pt>
                <c:pt idx="4">
                  <c:v>277.1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92880"/>
        <c:axId val="-2082051440"/>
      </c:barChart>
      <c:catAx>
        <c:axId val="-208149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051440"/>
        <c:crosses val="autoZero"/>
        <c:auto val="1"/>
        <c:lblAlgn val="ctr"/>
        <c:lblOffset val="100"/>
        <c:noMultiLvlLbl val="0"/>
      </c:catAx>
      <c:valAx>
        <c:axId val="-2082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92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63836723262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8622994368743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94852938056176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499328238184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6761768562565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457.1</c:v>
                </c:pt>
                <c:pt idx="6" formatCode="0.0">
                  <c:v>184.5</c:v>
                </c:pt>
                <c:pt idx="7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800896"/>
        <c:axId val="-2082805424"/>
      </c:barChart>
      <c:catAx>
        <c:axId val="-208280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05424"/>
        <c:crosses val="autoZero"/>
        <c:auto val="1"/>
        <c:lblAlgn val="ctr"/>
        <c:lblOffset val="100"/>
        <c:noMultiLvlLbl val="0"/>
      </c:catAx>
      <c:valAx>
        <c:axId val="-20828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800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2143440"/>
        <c:axId val="2117494832"/>
      </c:barChart>
      <c:catAx>
        <c:axId val="-21121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4832"/>
        <c:crosses val="autoZero"/>
        <c:auto val="1"/>
        <c:lblAlgn val="ctr"/>
        <c:lblOffset val="100"/>
        <c:noMultiLvlLbl val="0"/>
      </c:catAx>
      <c:valAx>
        <c:axId val="21174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143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207264"/>
        <c:axId val="-2082210208"/>
      </c:barChart>
      <c:catAx>
        <c:axId val="-208220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10208"/>
        <c:crosses val="autoZero"/>
        <c:auto val="1"/>
        <c:lblAlgn val="ctr"/>
        <c:lblOffset val="100"/>
        <c:noMultiLvlLbl val="0"/>
      </c:catAx>
      <c:valAx>
        <c:axId val="-20822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0726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7655744"/>
        <c:axId val="-2087652336"/>
      </c:barChart>
      <c:catAx>
        <c:axId val="-2087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2336"/>
        <c:crosses val="autoZero"/>
        <c:auto val="1"/>
        <c:lblAlgn val="ctr"/>
        <c:lblOffset val="100"/>
        <c:noMultiLvlLbl val="0"/>
      </c:catAx>
      <c:valAx>
        <c:axId val="-2087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5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69888"/>
        <c:axId val="2115304912"/>
      </c:barChart>
      <c:catAx>
        <c:axId val="21153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04912"/>
        <c:crosses val="autoZero"/>
        <c:auto val="1"/>
        <c:lblAlgn val="ctr"/>
        <c:lblOffset val="100"/>
        <c:noMultiLvlLbl val="0"/>
      </c:catAx>
      <c:valAx>
        <c:axId val="21153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6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626144"/>
        <c:axId val="-2084305712"/>
      </c:barChart>
      <c:catAx>
        <c:axId val="-20836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05712"/>
        <c:crosses val="autoZero"/>
        <c:auto val="1"/>
        <c:lblAlgn val="ctr"/>
        <c:lblOffset val="100"/>
        <c:noMultiLvlLbl val="0"/>
      </c:catAx>
      <c:valAx>
        <c:axId val="-2084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26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358272"/>
        <c:axId val="-2084361792"/>
      </c:barChart>
      <c:catAx>
        <c:axId val="-20843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61792"/>
        <c:crosses val="autoZero"/>
        <c:auto val="1"/>
        <c:lblAlgn val="ctr"/>
        <c:lblOffset val="100"/>
        <c:noMultiLvlLbl val="0"/>
      </c:catAx>
      <c:valAx>
        <c:axId val="-20843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58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386416"/>
        <c:axId val="-2084390096"/>
      </c:barChart>
      <c:catAx>
        <c:axId val="-2084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90096"/>
        <c:crosses val="autoZero"/>
        <c:auto val="1"/>
        <c:lblAlgn val="ctr"/>
        <c:lblOffset val="100"/>
        <c:noMultiLvlLbl val="0"/>
      </c:catAx>
      <c:valAx>
        <c:axId val="-20843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86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789471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5981</TotalTime>
  <Words>423</Words>
  <Application>Microsoft Macintosh PowerPoint</Application>
  <PresentationFormat>A4 Paper (210x297 mm)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205</cp:revision>
  <cp:lastPrinted>2015-10-20T13:56:38Z</cp:lastPrinted>
  <dcterms:created xsi:type="dcterms:W3CDTF">2015-08-21T13:20:56Z</dcterms:created>
  <dcterms:modified xsi:type="dcterms:W3CDTF">2015-11-28T13:10:59Z</dcterms:modified>
</cp:coreProperties>
</file>