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696" y="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966624"/>
        <c:axId val="-2146510144"/>
      </c:scatterChart>
      <c:valAx>
        <c:axId val="212396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510144"/>
        <c:crosses val="autoZero"/>
        <c:crossBetween val="midCat"/>
      </c:valAx>
      <c:valAx>
        <c:axId val="-214651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6662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7340704"/>
        <c:axId val="-2076175056"/>
      </c:barChart>
      <c:catAx>
        <c:axId val="-2117340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6175056"/>
        <c:crosses val="autoZero"/>
        <c:auto val="1"/>
        <c:lblAlgn val="ctr"/>
        <c:lblOffset val="100"/>
        <c:noMultiLvlLbl val="0"/>
      </c:catAx>
      <c:valAx>
        <c:axId val="-207617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3407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968496"/>
        <c:axId val="-2114962704"/>
      </c:barChart>
      <c:catAx>
        <c:axId val="-21149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962704"/>
        <c:crosses val="autoZero"/>
        <c:auto val="1"/>
        <c:lblAlgn val="ctr"/>
        <c:lblOffset val="100"/>
        <c:noMultiLvlLbl val="0"/>
      </c:catAx>
      <c:valAx>
        <c:axId val="-211496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9684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922000"/>
        <c:axId val="-2114918560"/>
      </c:barChart>
      <c:catAx>
        <c:axId val="-211492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918560"/>
        <c:crosses val="autoZero"/>
        <c:auto val="1"/>
        <c:lblAlgn val="ctr"/>
        <c:lblOffset val="100"/>
        <c:noMultiLvlLbl val="0"/>
      </c:catAx>
      <c:valAx>
        <c:axId val="-211491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9220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518784"/>
        <c:axId val="2128522144"/>
      </c:lineChart>
      <c:catAx>
        <c:axId val="212851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522144"/>
        <c:crosses val="autoZero"/>
        <c:auto val="1"/>
        <c:lblAlgn val="ctr"/>
        <c:lblOffset val="100"/>
        <c:noMultiLvlLbl val="0"/>
      </c:catAx>
      <c:valAx>
        <c:axId val="21285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51878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8884752"/>
        <c:axId val="-2118882576"/>
      </c:barChart>
      <c:catAx>
        <c:axId val="-211888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882576"/>
        <c:crosses val="autoZero"/>
        <c:auto val="1"/>
        <c:lblAlgn val="ctr"/>
        <c:lblOffset val="100"/>
        <c:noMultiLvlLbl val="0"/>
      </c:catAx>
      <c:valAx>
        <c:axId val="-21188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8847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7574832"/>
        <c:axId val="-2117607584"/>
      </c:barChart>
      <c:catAx>
        <c:axId val="-2117574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7607584"/>
        <c:crosses val="autoZero"/>
        <c:auto val="1"/>
        <c:lblAlgn val="ctr"/>
        <c:lblOffset val="100"/>
        <c:noMultiLvlLbl val="0"/>
      </c:catAx>
      <c:valAx>
        <c:axId val="-211760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5748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7374256"/>
        <c:axId val="-2147370784"/>
      </c:barChart>
      <c:catAx>
        <c:axId val="-214737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370784"/>
        <c:crosses val="autoZero"/>
        <c:auto val="1"/>
        <c:lblAlgn val="ctr"/>
        <c:lblOffset val="100"/>
        <c:noMultiLvlLbl val="0"/>
      </c:catAx>
      <c:valAx>
        <c:axId val="-214737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3742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7091824"/>
        <c:axId val="-2117096592"/>
      </c:barChart>
      <c:catAx>
        <c:axId val="-2117091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7096592"/>
        <c:crosses val="autoZero"/>
        <c:auto val="1"/>
        <c:lblAlgn val="ctr"/>
        <c:lblOffset val="100"/>
        <c:noMultiLvlLbl val="0"/>
      </c:catAx>
      <c:valAx>
        <c:axId val="-211709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091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4152208"/>
        <c:axId val="-2074156864"/>
      </c:barChart>
      <c:catAx>
        <c:axId val="-2074152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4156864"/>
        <c:crosses val="autoZero"/>
        <c:auto val="1"/>
        <c:lblAlgn val="ctr"/>
        <c:lblOffset val="100"/>
        <c:noMultiLvlLbl val="0"/>
      </c:catAx>
      <c:valAx>
        <c:axId val="-20741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1522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28261712"/>
        <c:axId val="2127927344"/>
      </c:barChart>
      <c:catAx>
        <c:axId val="212826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927344"/>
        <c:crosses val="autoZero"/>
        <c:auto val="1"/>
        <c:lblAlgn val="ctr"/>
        <c:lblOffset val="100"/>
        <c:noMultiLvlLbl val="0"/>
      </c:catAx>
      <c:valAx>
        <c:axId val="212792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617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8475888"/>
        <c:axId val="2128398192"/>
      </c:barChart>
      <c:catAx>
        <c:axId val="2128475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8398192"/>
        <c:crosses val="autoZero"/>
        <c:auto val="1"/>
        <c:lblAlgn val="ctr"/>
        <c:lblOffset val="100"/>
        <c:noMultiLvlLbl val="0"/>
      </c:catAx>
      <c:valAx>
        <c:axId val="212839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47588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6832752"/>
        <c:axId val="-2146836624"/>
      </c:barChart>
      <c:catAx>
        <c:axId val="-214683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836624"/>
        <c:crosses val="autoZero"/>
        <c:auto val="1"/>
        <c:lblAlgn val="ctr"/>
        <c:lblOffset val="100"/>
        <c:noMultiLvlLbl val="0"/>
      </c:catAx>
      <c:valAx>
        <c:axId val="-21468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8327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752256"/>
        <c:axId val="-2114755760"/>
      </c:barChart>
      <c:catAx>
        <c:axId val="-211475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755760"/>
        <c:crosses val="autoZero"/>
        <c:auto val="1"/>
        <c:lblAlgn val="ctr"/>
        <c:lblOffset val="100"/>
        <c:noMultiLvlLbl val="0"/>
      </c:catAx>
      <c:valAx>
        <c:axId val="-211475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7522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7328320"/>
        <c:axId val="-2147324896"/>
      </c:barChart>
      <c:catAx>
        <c:axId val="-214732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324896"/>
        <c:crosses val="autoZero"/>
        <c:auto val="1"/>
        <c:lblAlgn val="ctr"/>
        <c:lblOffset val="100"/>
        <c:noMultiLvlLbl val="0"/>
      </c:catAx>
      <c:valAx>
        <c:axId val="-214732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3283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8722304"/>
        <c:axId val="-2114710064"/>
      </c:barChart>
      <c:catAx>
        <c:axId val="-211872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710064"/>
        <c:crosses val="autoZero"/>
        <c:auto val="1"/>
        <c:lblAlgn val="ctr"/>
        <c:lblOffset val="100"/>
        <c:noMultiLvlLbl val="0"/>
      </c:catAx>
      <c:valAx>
        <c:axId val="-21147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22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8745600"/>
        <c:axId val="-2118743536"/>
      </c:barChart>
      <c:catAx>
        <c:axId val="-211874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43536"/>
        <c:crosses val="autoZero"/>
        <c:auto val="1"/>
        <c:lblAlgn val="ctr"/>
        <c:lblOffset val="100"/>
        <c:noMultiLvlLbl val="0"/>
      </c:catAx>
      <c:valAx>
        <c:axId val="-21187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456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6081</TotalTime>
  <Words>424</Words>
  <Application>Microsoft Macintosh PowerPoint</Application>
  <PresentationFormat>A4 Paper (210x297 mm)</PresentationFormat>
  <Paragraphs>134</Paragraphs>
  <Slides>22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221</cp:revision>
  <cp:lastPrinted>2015-10-20T13:56:38Z</cp:lastPrinted>
  <dcterms:created xsi:type="dcterms:W3CDTF">2015-08-21T13:20:56Z</dcterms:created>
  <dcterms:modified xsi:type="dcterms:W3CDTF">2015-11-30T10:33:27Z</dcterms:modified>
</cp:coreProperties>
</file>