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6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91522"/>
  </p:normalViewPr>
  <p:slideViewPr>
    <p:cSldViewPr snapToGrid="0" snapToObjects="1">
      <p:cViewPr>
        <p:scale>
          <a:sx n="120" d="100"/>
          <a:sy n="120" d="100"/>
        </p:scale>
        <p:origin x="328" y="-2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023280"/>
        <c:axId val="2038012112"/>
      </c:scatterChart>
      <c:valAx>
        <c:axId val="2038023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012112"/>
        <c:crosses val="autoZero"/>
        <c:crossBetween val="midCat"/>
      </c:valAx>
      <c:valAx>
        <c:axId val="203801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02328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-5710.5</c:v>
                </c:pt>
                <c:pt idx="3">
                  <c:v>-5474.9</c:v>
                </c:pt>
                <c:pt idx="4">
                  <c:v>-5397.9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-1056.5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-6767.0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9199872"/>
        <c:axId val="-2109196624"/>
      </c:barChart>
      <c:catAx>
        <c:axId val="-2109199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9196624"/>
        <c:crosses val="autoZero"/>
        <c:auto val="1"/>
        <c:lblAlgn val="ctr"/>
        <c:lblOffset val="100"/>
        <c:noMultiLvlLbl val="0"/>
      </c:catAx>
      <c:valAx>
        <c:axId val="-210919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1998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9319088"/>
        <c:axId val="-2109317696"/>
      </c:barChart>
      <c:catAx>
        <c:axId val="-210931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317696"/>
        <c:crosses val="autoZero"/>
        <c:auto val="1"/>
        <c:lblAlgn val="ctr"/>
        <c:lblOffset val="100"/>
        <c:noMultiLvlLbl val="0"/>
      </c:catAx>
      <c:valAx>
        <c:axId val="-210931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319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6390576"/>
        <c:axId val="-2106210960"/>
      </c:barChart>
      <c:catAx>
        <c:axId val="-210639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210960"/>
        <c:crosses val="autoZero"/>
        <c:auto val="1"/>
        <c:lblAlgn val="ctr"/>
        <c:lblOffset val="100"/>
        <c:noMultiLvlLbl val="0"/>
      </c:catAx>
      <c:valAx>
        <c:axId val="-210621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3905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9028992"/>
        <c:axId val="-2109026816"/>
      </c:lineChart>
      <c:catAx>
        <c:axId val="-21090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026816"/>
        <c:crosses val="autoZero"/>
        <c:auto val="1"/>
        <c:lblAlgn val="ctr"/>
        <c:lblOffset val="100"/>
        <c:noMultiLvlLbl val="0"/>
      </c:catAx>
      <c:valAx>
        <c:axId val="-210902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02899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8163840"/>
        <c:axId val="-2108091440"/>
      </c:barChart>
      <c:catAx>
        <c:axId val="-210816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091440"/>
        <c:crosses val="autoZero"/>
        <c:auto val="1"/>
        <c:lblAlgn val="ctr"/>
        <c:lblOffset val="100"/>
        <c:noMultiLvlLbl val="0"/>
      </c:catAx>
      <c:valAx>
        <c:axId val="-210809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163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113202881"/>
          <c:y val="0.0264823754257671"/>
          <c:w val="0.862477691617906"/>
          <c:h val="0.6674043346653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-4.92549568237843E-17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1760461439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>
                  <c:v>-465.3</c:v>
                </c:pt>
                <c:pt idx="3">
                  <c:v>348.8</c:v>
                </c:pt>
                <c:pt idx="4">
                  <c:v>80.7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7338416"/>
        <c:axId val="-2107248832"/>
      </c:barChart>
      <c:catAx>
        <c:axId val="-2107338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7248832"/>
        <c:crosses val="autoZero"/>
        <c:auto val="1"/>
        <c:lblAlgn val="ctr"/>
        <c:lblOffset val="100"/>
        <c:noMultiLvlLbl val="0"/>
      </c:catAx>
      <c:valAx>
        <c:axId val="-210724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 dirty="0" smtClean="0">
                    <a:effectLst/>
                  </a:rPr>
                  <a:t>GWP (g CO</a:t>
                </a:r>
                <a:r>
                  <a:rPr lang="en-US" sz="2000" b="0" i="0" baseline="-25000" dirty="0" smtClean="0">
                    <a:effectLst/>
                  </a:rPr>
                  <a:t>2eq</a:t>
                </a:r>
                <a:r>
                  <a:rPr lang="en-US" sz="2000" b="0" i="0" baseline="0" dirty="0" smtClean="0">
                    <a:effectLst/>
                  </a:rPr>
                  <a:t>/</a:t>
                </a:r>
                <a:r>
                  <a:rPr lang="en-US" sz="2000" b="0" i="0" baseline="0" dirty="0" err="1" smtClean="0">
                    <a:effectLst/>
                  </a:rPr>
                  <a:t>kWh</a:t>
                </a:r>
                <a:r>
                  <a:rPr lang="en-US" sz="2000" b="0" i="0" baseline="-25000" dirty="0" err="1" smtClean="0">
                    <a:effectLst/>
                  </a:rPr>
                  <a:t>pv</a:t>
                </a:r>
                <a:r>
                  <a:rPr lang="en-US" sz="2000" b="0" i="0" baseline="0" dirty="0" smtClean="0">
                    <a:effectLst/>
                  </a:rPr>
                  <a:t>)</a:t>
                </a:r>
                <a:endParaRPr lang="en-US" sz="2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3348631193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338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301308109709015"/>
          <c:y val="0.936684083261844"/>
          <c:w val="0.408130440761151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845664"/>
        <c:axId val="-2133849312"/>
      </c:barChart>
      <c:catAx>
        <c:axId val="-213384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849312"/>
        <c:crosses val="autoZero"/>
        <c:auto val="1"/>
        <c:lblAlgn val="ctr"/>
        <c:lblOffset val="100"/>
        <c:noMultiLvlLbl val="0"/>
      </c:catAx>
      <c:valAx>
        <c:axId val="-21338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8456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6353392"/>
        <c:axId val="-2106350800"/>
      </c:barChart>
      <c:catAx>
        <c:axId val="-210635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350800"/>
        <c:crosses val="autoZero"/>
        <c:auto val="1"/>
        <c:lblAlgn val="ctr"/>
        <c:lblOffset val="100"/>
        <c:noMultiLvlLbl val="0"/>
      </c:catAx>
      <c:valAx>
        <c:axId val="-210635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353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Actuator: soft/motor</c:v>
                </c:pt>
                <c:pt idx="2">
                  <c:v>Control: individual/per row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Actuator: soft/motor</c:v>
                </c:pt>
                <c:pt idx="2">
                  <c:v>Control: individual/per row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8924576"/>
        <c:axId val="-2108921152"/>
      </c:barChart>
      <c:catAx>
        <c:axId val="-210892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921152"/>
        <c:crosses val="autoZero"/>
        <c:auto val="1"/>
        <c:lblAlgn val="ctr"/>
        <c:lblOffset val="100"/>
        <c:noMultiLvlLbl val="0"/>
      </c:catAx>
      <c:valAx>
        <c:axId val="-210892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92457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197648"/>
        <c:axId val="2109651072"/>
      </c:barChart>
      <c:catAx>
        <c:axId val="211219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651072"/>
        <c:crosses val="autoZero"/>
        <c:auto val="1"/>
        <c:lblAlgn val="ctr"/>
        <c:lblOffset val="100"/>
        <c:noMultiLvlLbl val="0"/>
      </c:catAx>
      <c:valAx>
        <c:axId val="210965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97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088752"/>
        <c:axId val="2109092096"/>
      </c:barChart>
      <c:catAx>
        <c:axId val="210908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92096"/>
        <c:crosses val="autoZero"/>
        <c:auto val="1"/>
        <c:lblAlgn val="ctr"/>
        <c:lblOffset val="100"/>
        <c:noMultiLvlLbl val="0"/>
      </c:catAx>
      <c:valAx>
        <c:axId val="2109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887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132176"/>
        <c:axId val="2112135600"/>
      </c:barChart>
      <c:catAx>
        <c:axId val="211213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35600"/>
        <c:crosses val="autoZero"/>
        <c:auto val="1"/>
        <c:lblAlgn val="ctr"/>
        <c:lblOffset val="100"/>
        <c:noMultiLvlLbl val="0"/>
      </c:catAx>
      <c:valAx>
        <c:axId val="21121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321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579008"/>
        <c:axId val="2133582512"/>
      </c:barChart>
      <c:catAx>
        <c:axId val="213357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82512"/>
        <c:crosses val="autoZero"/>
        <c:auto val="1"/>
        <c:lblAlgn val="ctr"/>
        <c:lblOffset val="100"/>
        <c:noMultiLvlLbl val="0"/>
      </c:catAx>
      <c:valAx>
        <c:axId val="21335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79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2093312"/>
        <c:axId val="2112096672"/>
      </c:barChart>
      <c:catAx>
        <c:axId val="211209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96672"/>
        <c:crosses val="autoZero"/>
        <c:auto val="1"/>
        <c:lblAlgn val="ctr"/>
        <c:lblOffset val="100"/>
        <c:noMultiLvlLbl val="0"/>
      </c:catAx>
      <c:valAx>
        <c:axId val="211209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93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0360285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-465.3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0751912"/>
              </p:ext>
            </p:extLst>
          </p:nvPr>
        </p:nvGraphicFramePr>
        <p:xfrm>
          <a:off x="222637" y="492469"/>
          <a:ext cx="9454100" cy="539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56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748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0402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320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6238" y="4246190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915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07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30977133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5356</TotalTime>
  <Words>287</Words>
  <Application>Microsoft Macintosh PowerPoint</Application>
  <PresentationFormat>A4 Paper (210x297 mm)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169</cp:revision>
  <cp:lastPrinted>2015-10-20T13:56:38Z</cp:lastPrinted>
  <dcterms:created xsi:type="dcterms:W3CDTF">2015-08-21T13:20:56Z</dcterms:created>
  <dcterms:modified xsi:type="dcterms:W3CDTF">2015-11-18T23:21:48Z</dcterms:modified>
</cp:coreProperties>
</file>