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1478"/>
  </p:normalViewPr>
  <p:slideViewPr>
    <p:cSldViewPr snapToGrid="0" snapToObjects="1">
      <p:cViewPr>
        <p:scale>
          <a:sx n="160" d="100"/>
          <a:sy n="160" d="100"/>
        </p:scale>
        <p:origin x="144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3851504"/>
        <c:axId val="-2100828768"/>
      </c:scatterChart>
      <c:valAx>
        <c:axId val="-210385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28768"/>
        <c:crosses val="autoZero"/>
        <c:crossBetween val="midCat"/>
      </c:valAx>
      <c:valAx>
        <c:axId val="-21008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85150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-5708.6</c:v>
                </c:pt>
                <c:pt idx="3">
                  <c:v>-5473.0</c:v>
                </c:pt>
                <c:pt idx="4">
                  <c:v>-5396.0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-1056.3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-6764.9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543408"/>
        <c:axId val="-2083540160"/>
      </c:barChart>
      <c:catAx>
        <c:axId val="-2083543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540160"/>
        <c:crosses val="autoZero"/>
        <c:auto val="1"/>
        <c:lblAlgn val="ctr"/>
        <c:lblOffset val="100"/>
        <c:noMultiLvlLbl val="0"/>
      </c:catAx>
      <c:valAx>
        <c:axId val="-20835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543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6665824"/>
        <c:axId val="2071297728"/>
      </c:barChart>
      <c:catAx>
        <c:axId val="-208666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97728"/>
        <c:crosses val="autoZero"/>
        <c:auto val="1"/>
        <c:lblAlgn val="ctr"/>
        <c:lblOffset val="100"/>
        <c:noMultiLvlLbl val="0"/>
      </c:catAx>
      <c:valAx>
        <c:axId val="207129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665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957696"/>
        <c:axId val="2071763472"/>
      </c:barChart>
      <c:catAx>
        <c:axId val="207195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63472"/>
        <c:crosses val="autoZero"/>
        <c:auto val="1"/>
        <c:lblAlgn val="ctr"/>
        <c:lblOffset val="100"/>
        <c:noMultiLvlLbl val="0"/>
      </c:catAx>
      <c:valAx>
        <c:axId val="207176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957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5145904"/>
        <c:axId val="-2095142544"/>
      </c:lineChart>
      <c:catAx>
        <c:axId val="-20951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42544"/>
        <c:crosses val="autoZero"/>
        <c:auto val="1"/>
        <c:lblAlgn val="ctr"/>
        <c:lblOffset val="100"/>
        <c:noMultiLvlLbl val="0"/>
      </c:catAx>
      <c:valAx>
        <c:axId val="-209514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4590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4902576"/>
        <c:axId val="-2095722144"/>
      </c:barChart>
      <c:catAx>
        <c:axId val="204490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722144"/>
        <c:crosses val="autoZero"/>
        <c:auto val="1"/>
        <c:lblAlgn val="ctr"/>
        <c:lblOffset val="100"/>
        <c:noMultiLvlLbl val="0"/>
      </c:catAx>
      <c:valAx>
        <c:axId val="-20957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902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-465.2</c:v>
                </c:pt>
                <c:pt idx="3">
                  <c:v>348.7</c:v>
                </c:pt>
                <c:pt idx="4">
                  <c:v>75.1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217248"/>
        <c:axId val="-2123442512"/>
      </c:barChart>
      <c:catAx>
        <c:axId val="-2095217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3442512"/>
        <c:crosses val="autoZero"/>
        <c:auto val="1"/>
        <c:lblAlgn val="ctr"/>
        <c:lblOffset val="100"/>
        <c:noMultiLvlLbl val="0"/>
      </c:catAx>
      <c:valAx>
        <c:axId val="-21234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17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662288"/>
        <c:axId val="-2129402688"/>
      </c:barChart>
      <c:catAx>
        <c:axId val="-209566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402688"/>
        <c:crosses val="autoZero"/>
        <c:auto val="1"/>
        <c:lblAlgn val="ctr"/>
        <c:lblOffset val="100"/>
        <c:noMultiLvlLbl val="0"/>
      </c:catAx>
      <c:valAx>
        <c:axId val="-21294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62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4209648"/>
        <c:axId val="-2100715824"/>
      </c:barChart>
      <c:catAx>
        <c:axId val="-208420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15824"/>
        <c:crosses val="autoZero"/>
        <c:auto val="1"/>
        <c:lblAlgn val="ctr"/>
        <c:lblOffset val="100"/>
        <c:noMultiLvlLbl val="0"/>
      </c:catAx>
      <c:valAx>
        <c:axId val="-210071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09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4097616"/>
        <c:axId val="2144079232"/>
      </c:barChart>
      <c:catAx>
        <c:axId val="21440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079232"/>
        <c:crosses val="autoZero"/>
        <c:auto val="1"/>
        <c:lblAlgn val="ctr"/>
        <c:lblOffset val="100"/>
        <c:noMultiLvlLbl val="0"/>
      </c:catAx>
      <c:valAx>
        <c:axId val="214407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09761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298592"/>
        <c:axId val="-2095292208"/>
      </c:barChart>
      <c:catAx>
        <c:axId val="-20952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92208"/>
        <c:crosses val="autoZero"/>
        <c:auto val="1"/>
        <c:lblAlgn val="ctr"/>
        <c:lblOffset val="100"/>
        <c:noMultiLvlLbl val="0"/>
      </c:catAx>
      <c:valAx>
        <c:axId val="-209529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98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643600"/>
        <c:axId val="-2129107552"/>
      </c:barChart>
      <c:catAx>
        <c:axId val="-209564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107552"/>
        <c:crosses val="autoZero"/>
        <c:auto val="1"/>
        <c:lblAlgn val="ctr"/>
        <c:lblOffset val="100"/>
        <c:noMultiLvlLbl val="0"/>
      </c:catAx>
      <c:valAx>
        <c:axId val="-21291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43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3102240"/>
        <c:axId val="-2100245904"/>
      </c:barChart>
      <c:catAx>
        <c:axId val="-21031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45904"/>
        <c:crosses val="autoZero"/>
        <c:auto val="1"/>
        <c:lblAlgn val="ctr"/>
        <c:lblOffset val="100"/>
        <c:noMultiLvlLbl val="0"/>
      </c:catAx>
      <c:valAx>
        <c:axId val="-21002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1022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492800"/>
        <c:axId val="-2125977040"/>
      </c:barChart>
      <c:catAx>
        <c:axId val="210849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977040"/>
        <c:crosses val="autoZero"/>
        <c:auto val="1"/>
        <c:lblAlgn val="ctr"/>
        <c:lblOffset val="100"/>
        <c:noMultiLvlLbl val="0"/>
      </c:catAx>
      <c:valAx>
        <c:axId val="-212597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92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837360"/>
        <c:axId val="2070112432"/>
      </c:barChart>
      <c:catAx>
        <c:axId val="-209683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112432"/>
        <c:crosses val="autoZero"/>
        <c:auto val="1"/>
        <c:lblAlgn val="ctr"/>
        <c:lblOffset val="100"/>
        <c:noMultiLvlLbl val="0"/>
      </c:catAx>
      <c:valAx>
        <c:axId val="20701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8373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5955216"/>
        <c:axId val="-2085948272"/>
      </c:barChart>
      <c:catAx>
        <c:axId val="-20859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948272"/>
        <c:crosses val="autoZero"/>
        <c:auto val="1"/>
        <c:lblAlgn val="ctr"/>
        <c:lblOffset val="100"/>
        <c:noMultiLvlLbl val="0"/>
      </c:catAx>
      <c:valAx>
        <c:axId val="-20859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955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2773882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-465.2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985461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5316</TotalTime>
  <Words>291</Words>
  <Application>Microsoft Macintosh PowerPoint</Application>
  <PresentationFormat>A4 Paper (210x297 mm)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163</cp:revision>
  <cp:lastPrinted>2015-10-20T13:56:38Z</cp:lastPrinted>
  <dcterms:created xsi:type="dcterms:W3CDTF">2015-08-21T13:20:56Z</dcterms:created>
  <dcterms:modified xsi:type="dcterms:W3CDTF">2015-11-18T18:03:45Z</dcterms:modified>
</cp:coreProperties>
</file>