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0" autoAdjust="0"/>
    <p:restoredTop sz="91325"/>
  </p:normalViewPr>
  <p:slideViewPr>
    <p:cSldViewPr snapToGrid="0" snapToObjects="1">
      <p:cViewPr>
        <p:scale>
          <a:sx n="100" d="100"/>
          <a:sy n="100" d="100"/>
        </p:scale>
        <p:origin x="-1280" y="-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4" Type="http://schemas.microsoft.com/office/2011/relationships/chartColorStyle" Target="colors16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216744"/>
        <c:axId val="2132199448"/>
      </c:scatterChart>
      <c:valAx>
        <c:axId val="2132216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199448"/>
        <c:crosses val="autoZero"/>
        <c:crossBetween val="midCat"/>
      </c:valAx>
      <c:valAx>
        <c:axId val="2132199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21674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-4324.1</c:v>
                </c:pt>
                <c:pt idx="3">
                  <c:v>-4167.02</c:v>
                </c:pt>
                <c:pt idx="4">
                  <c:v>-4090.02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72410094923293"/>
                  <c:y val="-0.1573985449413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-80.4</c:v>
                </c:pt>
                <c:pt idx="3">
                  <c:v>-157.08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-4404.5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-4090.02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3927736"/>
        <c:axId val="2133924536"/>
      </c:barChart>
      <c:catAx>
        <c:axId val="2133927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3924536"/>
        <c:crosses val="autoZero"/>
        <c:auto val="1"/>
        <c:lblAlgn val="ctr"/>
        <c:lblOffset val="100"/>
        <c:noMultiLvlLbl val="0"/>
      </c:catAx>
      <c:valAx>
        <c:axId val="213392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927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6988216"/>
        <c:axId val="-2116984488"/>
      </c:barChart>
      <c:catAx>
        <c:axId val="-211698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984488"/>
        <c:crosses val="autoZero"/>
        <c:auto val="1"/>
        <c:lblAlgn val="ctr"/>
        <c:lblOffset val="100"/>
        <c:noMultiLvlLbl val="0"/>
      </c:catAx>
      <c:valAx>
        <c:axId val="-211698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988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6926680"/>
        <c:axId val="-2116923000"/>
      </c:barChart>
      <c:catAx>
        <c:axId val="-2116926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923000"/>
        <c:crosses val="autoZero"/>
        <c:auto val="1"/>
        <c:lblAlgn val="ctr"/>
        <c:lblOffset val="100"/>
        <c:noMultiLvlLbl val="0"/>
      </c:catAx>
      <c:valAx>
        <c:axId val="-2116923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9266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087112"/>
        <c:axId val="-2119083432"/>
      </c:lineChart>
      <c:catAx>
        <c:axId val="-2119087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083432"/>
        <c:crosses val="autoZero"/>
        <c:auto val="1"/>
        <c:lblAlgn val="ctr"/>
        <c:lblOffset val="100"/>
        <c:noMultiLvlLbl val="0"/>
      </c:catAx>
      <c:valAx>
        <c:axId val="-211908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08711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6779512"/>
        <c:axId val="-2116775656"/>
      </c:barChart>
      <c:catAx>
        <c:axId val="-211677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775656"/>
        <c:crosses val="autoZero"/>
        <c:auto val="1"/>
        <c:lblAlgn val="ctr"/>
        <c:lblOffset val="100"/>
        <c:noMultiLvlLbl val="0"/>
      </c:catAx>
      <c:valAx>
        <c:axId val="-2116775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7795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6498984"/>
        <c:axId val="-2116495432"/>
      </c:barChart>
      <c:catAx>
        <c:axId val="-211649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495432"/>
        <c:crosses val="autoZero"/>
        <c:auto val="1"/>
        <c:lblAlgn val="ctr"/>
        <c:lblOffset val="100"/>
        <c:noMultiLvlLbl val="0"/>
      </c:catAx>
      <c:valAx>
        <c:axId val="-2116495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4989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282744"/>
        <c:axId val="-2117279112"/>
      </c:barChart>
      <c:catAx>
        <c:axId val="-2117282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279112"/>
        <c:crosses val="autoZero"/>
        <c:auto val="1"/>
        <c:lblAlgn val="ctr"/>
        <c:lblOffset val="100"/>
        <c:noMultiLvlLbl val="0"/>
      </c:catAx>
      <c:valAx>
        <c:axId val="-211727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2827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6436632"/>
        <c:axId val="-2116432984"/>
      </c:barChart>
      <c:catAx>
        <c:axId val="-2116436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432984"/>
        <c:crosses val="autoZero"/>
        <c:auto val="1"/>
        <c:lblAlgn val="ctr"/>
        <c:lblOffset val="100"/>
        <c:noMultiLvlLbl val="0"/>
      </c:catAx>
      <c:valAx>
        <c:axId val="-2116432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4366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653608"/>
        <c:axId val="-2116649960"/>
      </c:barChart>
      <c:catAx>
        <c:axId val="-211665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649960"/>
        <c:crosses val="autoZero"/>
        <c:auto val="1"/>
        <c:lblAlgn val="ctr"/>
        <c:lblOffset val="100"/>
        <c:noMultiLvlLbl val="0"/>
      </c:catAx>
      <c:valAx>
        <c:axId val="-2116649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65360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594456"/>
        <c:axId val="-2116590808"/>
      </c:barChart>
      <c:catAx>
        <c:axId val="-211659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590808"/>
        <c:crosses val="autoZero"/>
        <c:auto val="1"/>
        <c:lblAlgn val="ctr"/>
        <c:lblOffset val="100"/>
        <c:noMultiLvlLbl val="0"/>
      </c:catAx>
      <c:valAx>
        <c:axId val="-211659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5944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219320"/>
        <c:axId val="-2117215752"/>
      </c:barChart>
      <c:catAx>
        <c:axId val="-211721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215752"/>
        <c:crosses val="autoZero"/>
        <c:auto val="1"/>
        <c:lblAlgn val="ctr"/>
        <c:lblOffset val="100"/>
        <c:noMultiLvlLbl val="0"/>
      </c:catAx>
      <c:valAx>
        <c:axId val="-211721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2193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4407880"/>
        <c:axId val="2134411688"/>
      </c:barChart>
      <c:catAx>
        <c:axId val="2134407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411688"/>
        <c:crosses val="autoZero"/>
        <c:auto val="1"/>
        <c:lblAlgn val="ctr"/>
        <c:lblOffset val="100"/>
        <c:noMultiLvlLbl val="0"/>
      </c:catAx>
      <c:valAx>
        <c:axId val="213441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407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4357752"/>
        <c:axId val="2134328056"/>
      </c:barChart>
      <c:catAx>
        <c:axId val="2134357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28056"/>
        <c:crosses val="autoZero"/>
        <c:auto val="1"/>
        <c:lblAlgn val="ctr"/>
        <c:lblOffset val="100"/>
        <c:noMultiLvlLbl val="0"/>
      </c:catAx>
      <c:valAx>
        <c:axId val="213432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577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4323064"/>
        <c:axId val="2134326744"/>
      </c:barChart>
      <c:catAx>
        <c:axId val="213432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26744"/>
        <c:crosses val="autoZero"/>
        <c:auto val="1"/>
        <c:lblAlgn val="ctr"/>
        <c:lblOffset val="100"/>
        <c:noMultiLvlLbl val="0"/>
      </c:catAx>
      <c:valAx>
        <c:axId val="213432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230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4538216"/>
        <c:axId val="2134541928"/>
      </c:barChart>
      <c:catAx>
        <c:axId val="213453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541928"/>
        <c:crosses val="autoZero"/>
        <c:auto val="1"/>
        <c:lblAlgn val="ctr"/>
        <c:lblOffset val="100"/>
        <c:noMultiLvlLbl val="0"/>
      </c:catAx>
      <c:valAx>
        <c:axId val="213454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538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937534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235505" y="1513618"/>
            <a:ext cx="2816538" cy="721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-470.1 gCO</a:t>
            </a:r>
            <a:r>
              <a:rPr lang="en-US" sz="2400" baseline="-25000" dirty="0" smtClean="0"/>
              <a:t>2eq</a:t>
            </a:r>
            <a:r>
              <a:rPr lang="en-US" sz="2400" dirty="0" smtClean="0"/>
              <a:t>/kWh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99907" y="2040978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381641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333156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31129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3085633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168" y="4733740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-7081.0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5762" y="4501825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80.4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3037" y="445155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157.1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57695" y="4414230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3239" y="4818859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514" y="4787387"/>
            <a:ext cx="612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1878" y="4730450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67817" y="4693109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5064</TotalTime>
  <Words>314</Words>
  <Application>Microsoft Macintosh PowerPoint</Application>
  <PresentationFormat>A4 Paper (210x297 mm)</PresentationFormat>
  <Paragraphs>88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151</cp:revision>
  <cp:lastPrinted>2015-10-20T13:56:38Z</cp:lastPrinted>
  <dcterms:created xsi:type="dcterms:W3CDTF">2015-08-21T13:20:56Z</dcterms:created>
  <dcterms:modified xsi:type="dcterms:W3CDTF">2015-11-17T10:12:37Z</dcterms:modified>
</cp:coreProperties>
</file>