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notesSlides/notesSlide21.xml" ContentType="application/vnd.openxmlformats-officedocument.presentationml.notesSlide+xml"/>
  <Override PartName="/ppt/charts/chart2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9" r:id="rId19"/>
    <p:sldId id="280" r:id="rId20"/>
    <p:sldId id="277" r:id="rId21"/>
    <p:sldId id="268" r:id="rId22"/>
    <p:sldId id="266" r:id="rId2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1695"/>
  </p:normalViewPr>
  <p:slideViewPr>
    <p:cSldViewPr snapToGrid="0" snapToObjects="1">
      <p:cViewPr>
        <p:scale>
          <a:sx n="100" d="100"/>
          <a:sy n="100" d="100"/>
        </p:scale>
        <p:origin x="696" y="-22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23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0486864"/>
        <c:axId val="-2107942656"/>
      </c:scatterChart>
      <c:valAx>
        <c:axId val="-2110486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7942656"/>
        <c:crosses val="autoZero"/>
        <c:crossBetween val="midCat"/>
      </c:valAx>
      <c:valAx>
        <c:axId val="-210794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0486864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78865376"/>
        <c:axId val="2117811936"/>
      </c:barChart>
      <c:catAx>
        <c:axId val="-20788653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17811936"/>
        <c:crosses val="autoZero"/>
        <c:auto val="1"/>
        <c:lblAlgn val="ctr"/>
        <c:lblOffset val="100"/>
        <c:noMultiLvlLbl val="0"/>
      </c:catAx>
      <c:valAx>
        <c:axId val="211781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886537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7362128"/>
        <c:axId val="2087135776"/>
      </c:barChart>
      <c:catAx>
        <c:axId val="208736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135776"/>
        <c:crosses val="autoZero"/>
        <c:auto val="1"/>
        <c:lblAlgn val="ctr"/>
        <c:lblOffset val="100"/>
        <c:noMultiLvlLbl val="0"/>
      </c:catAx>
      <c:valAx>
        <c:axId val="2087135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3621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65201600"/>
        <c:axId val="-2107797552"/>
      </c:barChart>
      <c:catAx>
        <c:axId val="-206520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7797552"/>
        <c:crosses val="autoZero"/>
        <c:auto val="1"/>
        <c:lblAlgn val="ctr"/>
        <c:lblOffset val="100"/>
        <c:noMultiLvlLbl val="0"/>
      </c:catAx>
      <c:valAx>
        <c:axId val="-210779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52016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-9.74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79740976"/>
        <c:axId val="-2084146704"/>
      </c:lineChart>
      <c:catAx>
        <c:axId val="-207974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146704"/>
        <c:crosses val="autoZero"/>
        <c:auto val="1"/>
        <c:lblAlgn val="ctr"/>
        <c:lblOffset val="100"/>
        <c:noMultiLvlLbl val="0"/>
      </c:catAx>
      <c:valAx>
        <c:axId val="-208414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9740976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10685200"/>
        <c:axId val="-2087071840"/>
      </c:barChart>
      <c:catAx>
        <c:axId val="-211068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7071840"/>
        <c:crosses val="autoZero"/>
        <c:auto val="1"/>
        <c:lblAlgn val="ctr"/>
        <c:lblOffset val="100"/>
        <c:noMultiLvlLbl val="0"/>
      </c:catAx>
      <c:valAx>
        <c:axId val="-208707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06852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8"/>
                  <c:y val="-0.1391498372579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268666504479538"/>
                  <c:y val="-0.07976269791087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310.1</c:v>
                </c:pt>
                <c:pt idx="3" formatCode="General">
                  <c:v>-507.6</c:v>
                </c:pt>
                <c:pt idx="4" formatCode="General">
                  <c:v>257.5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268666504479538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268666504479538"/>
                  <c:y val="-0.0685993150830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457.4</c:v>
                </c:pt>
                <c:pt idx="6" formatCode="0.0">
                  <c:v>184.7</c:v>
                </c:pt>
                <c:pt idx="7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14501472"/>
        <c:axId val="-2062882480"/>
      </c:barChart>
      <c:catAx>
        <c:axId val="21145014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62882480"/>
        <c:crosses val="autoZero"/>
        <c:auto val="1"/>
        <c:lblAlgn val="ctr"/>
        <c:lblOffset val="100"/>
        <c:noMultiLvlLbl val="0"/>
      </c:catAx>
      <c:valAx>
        <c:axId val="-206288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5014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65978416"/>
        <c:axId val="2118514064"/>
      </c:barChart>
      <c:catAx>
        <c:axId val="-206597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514064"/>
        <c:crosses val="autoZero"/>
        <c:auto val="1"/>
        <c:lblAlgn val="ctr"/>
        <c:lblOffset val="100"/>
        <c:noMultiLvlLbl val="0"/>
      </c:catAx>
      <c:valAx>
        <c:axId val="211851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59784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1285837835085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"/>
                  <c:y val="-0.0538937148046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3"/>
                  <c:y val="-0.0452707204359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134333252239769"/>
                  <c:y val="-0.1369940886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2" formatCode="0.0">
                  <c:v>-601.1</c:v>
                </c:pt>
                <c:pt idx="3" formatCode="0.0">
                  <c:v>70.6</c:v>
                </c:pt>
                <c:pt idx="4">
                  <c:v>310.1</c:v>
                </c:pt>
                <c:pt idx="5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0.00134333252239769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7"/>
              <c:layout>
                <c:manualLayout>
                  <c:x val="-0.00134333252239769"/>
                  <c:y val="-0.06644356649084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0134333252239769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6" formatCode="0.0">
                  <c:v>457.4</c:v>
                </c:pt>
                <c:pt idx="7" formatCode="0.0">
                  <c:v>184.7</c:v>
                </c:pt>
                <c:pt idx="8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6270720"/>
        <c:axId val="-2076878304"/>
      </c:barChart>
      <c:catAx>
        <c:axId val="-20762707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6878304"/>
        <c:crosses val="autoZero"/>
        <c:auto val="1"/>
        <c:lblAlgn val="ctr"/>
        <c:lblOffset val="100"/>
        <c:noMultiLvlLbl val="0"/>
      </c:catAx>
      <c:valAx>
        <c:axId val="-207687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627072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393625264694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268666504479543"/>
                  <c:y val="-0.1487463133728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0.00268666504479538"/>
                  <c:y val="-0.079762697910875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268666504479538"/>
                  <c:y val="-0.084074195095247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268666504479538"/>
                  <c:y val="-0.13053108648880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268666504479538"/>
                  <c:y val="-0.070755063675211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3">
                  <c:v>227.1</c:v>
                </c:pt>
                <c:pt idx="4">
                  <c:v>257.5</c:v>
                </c:pt>
                <c:pt idx="5" formatCode="0.0">
                  <c:v>457.4</c:v>
                </c:pt>
                <c:pt idx="6" formatCode="0.0">
                  <c:v>184.7</c:v>
                </c:pt>
                <c:pt idx="7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18968288"/>
        <c:axId val="-2083919616"/>
      </c:barChart>
      <c:catAx>
        <c:axId val="21189682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3919616"/>
        <c:crosses val="autoZero"/>
        <c:auto val="1"/>
        <c:lblAlgn val="ctr"/>
        <c:lblOffset val="100"/>
        <c:noMultiLvlLbl val="0"/>
      </c:catAx>
      <c:valAx>
        <c:axId val="-208391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9682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084707056"/>
        <c:axId val="2142328576"/>
      </c:barChart>
      <c:catAx>
        <c:axId val="-208470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2328576"/>
        <c:crosses val="autoZero"/>
        <c:auto val="1"/>
        <c:lblAlgn val="ctr"/>
        <c:lblOffset val="100"/>
        <c:noMultiLvlLbl val="0"/>
      </c:catAx>
      <c:valAx>
        <c:axId val="214232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70705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-887.5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70.6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14419280"/>
        <c:axId val="-2084545648"/>
      </c:barChart>
      <c:catAx>
        <c:axId val="21144192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4545648"/>
        <c:crosses val="autoZero"/>
        <c:auto val="1"/>
        <c:lblAlgn val="ctr"/>
        <c:lblOffset val="100"/>
        <c:noMultiLvlLbl val="0"/>
      </c:catAx>
      <c:valAx>
        <c:axId val="-208454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419280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3851392"/>
        <c:axId val="2114719184"/>
      </c:barChart>
      <c:catAx>
        <c:axId val="-208385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719184"/>
        <c:crosses val="autoZero"/>
        <c:auto val="1"/>
        <c:lblAlgn val="ctr"/>
        <c:lblOffset val="100"/>
        <c:noMultiLvlLbl val="0"/>
      </c:catAx>
      <c:valAx>
        <c:axId val="211471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38513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9729104"/>
        <c:axId val="2121443392"/>
      </c:barChart>
      <c:catAx>
        <c:axId val="211972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1443392"/>
        <c:crosses val="autoZero"/>
        <c:auto val="1"/>
        <c:lblAlgn val="ctr"/>
        <c:lblOffset val="100"/>
        <c:noMultiLvlLbl val="0"/>
      </c:catAx>
      <c:valAx>
        <c:axId val="212144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7291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6454704"/>
        <c:axId val="-2107716288"/>
      </c:barChart>
      <c:catAx>
        <c:axId val="-208645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7716288"/>
        <c:crosses val="autoZero"/>
        <c:auto val="1"/>
        <c:lblAlgn val="ctr"/>
        <c:lblOffset val="100"/>
        <c:noMultiLvlLbl val="0"/>
      </c:catAx>
      <c:valAx>
        <c:axId val="-210771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64547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66915344"/>
        <c:axId val="-2109758592"/>
      </c:barChart>
      <c:catAx>
        <c:axId val="-2066915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758592"/>
        <c:crosses val="autoZero"/>
        <c:auto val="1"/>
        <c:lblAlgn val="ctr"/>
        <c:lblOffset val="100"/>
        <c:noMultiLvlLbl val="0"/>
      </c:catAx>
      <c:valAx>
        <c:axId val="-210975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9153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9672224"/>
        <c:axId val="-2084568528"/>
      </c:barChart>
      <c:catAx>
        <c:axId val="-207967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568528"/>
        <c:crosses val="autoZero"/>
        <c:auto val="1"/>
        <c:lblAlgn val="ctr"/>
        <c:lblOffset val="100"/>
        <c:noMultiLvlLbl val="0"/>
      </c:catAx>
      <c:valAx>
        <c:axId val="-208456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96722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9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28287329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41960443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3907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8665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excl. shading benefits</a:t>
            </a: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20716234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5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48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367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310" y="4341886"/>
            <a:ext cx="115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925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Poly-Si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9196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CIS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691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façade mounted 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69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9424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CH mix incl. shading benefits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538" y="4357249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8226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79480019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Poly-Si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39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8665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61193516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860294"/>
              </p:ext>
            </p:extLst>
          </p:nvPr>
        </p:nvGraphicFramePr>
        <p:xfrm>
          <a:off x="722210" y="919284"/>
          <a:ext cx="847894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135541" y="3737266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784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3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9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6015" y="1768264"/>
            <a:ext cx="691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9694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05578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219469" y="33256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101649" y="37230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327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583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6048</TotalTime>
  <Words>432</Words>
  <Application>Microsoft Macintosh PowerPoint</Application>
  <PresentationFormat>A4 Paper (210x297 mm)</PresentationFormat>
  <Paragraphs>141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215</cp:revision>
  <cp:lastPrinted>2015-10-20T13:56:38Z</cp:lastPrinted>
  <dcterms:created xsi:type="dcterms:W3CDTF">2015-08-21T13:20:56Z</dcterms:created>
  <dcterms:modified xsi:type="dcterms:W3CDTF">2015-11-28T15:22:09Z</dcterms:modified>
</cp:coreProperties>
</file>