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B3BB-E157-9648-801A-209759BD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1884"/>
            <a:ext cx="9601196" cy="44646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Tableau Visualization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On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Coffee Chain Database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By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err="1">
                <a:solidFill>
                  <a:srgbClr val="C00000"/>
                </a:solidFill>
              </a:rPr>
              <a:t>Archit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Jajoo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Macintosh HD:Users:nnikandish:Dropbox:CSUF Teaching:Fall 2014:Section 1:HW 1:BlueOrangeLogo.pdf">
            <a:extLst>
              <a:ext uri="{FF2B5EF4-FFF2-40B4-BE49-F238E27FC236}">
                <a16:creationId xmlns:a16="http://schemas.microsoft.com/office/drawing/2014/main" id="{28BAE780-F41B-EC47-B497-8AFB5061BC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58" y="4823484"/>
            <a:ext cx="3099657" cy="135739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15194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bleau project.PNG">
            <a:extLst>
              <a:ext uri="{FF2B5EF4-FFF2-40B4-BE49-F238E27FC236}">
                <a16:creationId xmlns:a16="http://schemas.microsoft.com/office/drawing/2014/main" id="{07597CD6-3E4C-9D4B-BDBA-7463DAF6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315"/>
            <a:ext cx="12192000" cy="599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47D6C2-3E1C-B74E-BADF-95CD75719EEE}"/>
              </a:ext>
            </a:extLst>
          </p:cNvPr>
          <p:cNvSpPr txBox="1"/>
          <p:nvPr/>
        </p:nvSpPr>
        <p:spPr>
          <a:xfrm>
            <a:off x="0" y="13877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</a:rPr>
              <a:t>Underperforming Products</a:t>
            </a:r>
          </a:p>
        </p:txBody>
      </p:sp>
    </p:spTree>
    <p:extLst>
      <p:ext uri="{BB962C8B-B14F-4D97-AF65-F5344CB8AC3E}">
        <p14:creationId xmlns:p14="http://schemas.microsoft.com/office/powerpoint/2010/main" val="302315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7D6C2-3E1C-B74E-BADF-95CD75719EEE}"/>
              </a:ext>
            </a:extLst>
          </p:cNvPr>
          <p:cNvSpPr txBox="1"/>
          <p:nvPr/>
        </p:nvSpPr>
        <p:spPr>
          <a:xfrm>
            <a:off x="0" y="13877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</a:rPr>
              <a:t>ROI By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3114D7-3874-5745-99DC-7C025A0A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252"/>
            <a:ext cx="12192000" cy="61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5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7D6C2-3E1C-B74E-BADF-95CD75719EEE}"/>
              </a:ext>
            </a:extLst>
          </p:cNvPr>
          <p:cNvSpPr txBox="1"/>
          <p:nvPr/>
        </p:nvSpPr>
        <p:spPr>
          <a:xfrm>
            <a:off x="0" y="13877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</a:rPr>
              <a:t>Best Product By State</a:t>
            </a:r>
          </a:p>
        </p:txBody>
      </p:sp>
      <p:pic>
        <p:nvPicPr>
          <p:cNvPr id="4098" name="Picture 2" descr="https://lh4.googleusercontent.com/PnWNa1cwGeGZgR85lSn6E9VJ5yFQjxWIx1bmEUEIcRuoV3ki-vFB8lrR3GCos_Z3NkMrY9eN0xT_bz7UJtOKAUcrwiOs6ZfUWJsD-FnBy7qMVF4awTQfdRgKr2I9vcyMzH6uGP4E">
            <a:extLst>
              <a:ext uri="{FF2B5EF4-FFF2-40B4-BE49-F238E27FC236}">
                <a16:creationId xmlns:a16="http://schemas.microsoft.com/office/drawing/2014/main" id="{CA3D807A-1502-134A-A842-12E47607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" y="723545"/>
            <a:ext cx="12176263" cy="613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39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7D6C2-3E1C-B74E-BADF-95CD75719EEE}"/>
              </a:ext>
            </a:extLst>
          </p:cNvPr>
          <p:cNvSpPr txBox="1"/>
          <p:nvPr/>
        </p:nvSpPr>
        <p:spPr>
          <a:xfrm>
            <a:off x="0" y="13877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</a:rPr>
              <a:t>Product Sales Vs. State</a:t>
            </a:r>
          </a:p>
        </p:txBody>
      </p:sp>
      <p:pic>
        <p:nvPicPr>
          <p:cNvPr id="5122" name="Picture 2" descr="https://lh3.googleusercontent.com/8-Lhpkq5pm1nxUh1sqW-pFsCcoPK9howI8ruwSIhfSjsnqov1QAzUYUkICAHZ6qnbsYZzUQGA_irVX31vUGq51hQVUmb41qxO1-SihbHboiWe4O7gVMBLWE9GdOuvkeDGafX0aVU">
            <a:extLst>
              <a:ext uri="{FF2B5EF4-FFF2-40B4-BE49-F238E27FC236}">
                <a16:creationId xmlns:a16="http://schemas.microsoft.com/office/drawing/2014/main" id="{6DB79682-B6B3-3048-A380-441C92DA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" y="723545"/>
            <a:ext cx="12176275" cy="613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7D6C2-3E1C-B74E-BADF-95CD75719EEE}"/>
              </a:ext>
            </a:extLst>
          </p:cNvPr>
          <p:cNvSpPr txBox="1"/>
          <p:nvPr/>
        </p:nvSpPr>
        <p:spPr>
          <a:xfrm>
            <a:off x="0" y="13877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</a:rPr>
              <a:t>Sales And Profit Contribution Of State</a:t>
            </a:r>
          </a:p>
        </p:txBody>
      </p:sp>
      <p:pic>
        <p:nvPicPr>
          <p:cNvPr id="6146" name="Picture 2" descr="https://lh3.googleusercontent.com/cXIcDXRpJq6DO6F6muzgtPxZYIT7WRDJut9F46w4iNNa2sZ1TdEh0d-kSjUWcYpEUMewosibF_5d0rtmTm2WzUA4t9hUyfFMoWnRbmdMU13cv4yDDheWXCphTemU3l6JlkmhX1JFQaXoGjV4Iw">
            <a:extLst>
              <a:ext uri="{FF2B5EF4-FFF2-40B4-BE49-F238E27FC236}">
                <a16:creationId xmlns:a16="http://schemas.microsoft.com/office/drawing/2014/main" id="{A965171B-8DE1-E749-8E00-EBC9DB872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23545"/>
            <a:ext cx="12192000" cy="610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18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7D6C2-3E1C-B74E-BADF-95CD75719EEE}"/>
              </a:ext>
            </a:extLst>
          </p:cNvPr>
          <p:cNvSpPr txBox="1"/>
          <p:nvPr/>
        </p:nvSpPr>
        <p:spPr>
          <a:xfrm>
            <a:off x="0" y="13877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>
                <a:solidFill>
                  <a:srgbClr val="C00000"/>
                </a:solidFill>
              </a:rPr>
              <a:t>Marketing ROI By Product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D9B2E-EB26-6243-93D9-4D75D036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545"/>
            <a:ext cx="12192000" cy="61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7D6C2-3E1C-B74E-BADF-95CD75719EEE}"/>
              </a:ext>
            </a:extLst>
          </p:cNvPr>
          <p:cNvSpPr txBox="1"/>
          <p:nvPr/>
        </p:nvSpPr>
        <p:spPr>
          <a:xfrm>
            <a:off x="0" y="13877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</a:rPr>
              <a:t>Marketing ROI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58DBD-EA2E-354F-8150-172FC313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545"/>
            <a:ext cx="12192000" cy="61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7D6C2-3E1C-B74E-BADF-95CD75719EEE}"/>
              </a:ext>
            </a:extLst>
          </p:cNvPr>
          <p:cNvSpPr txBox="1"/>
          <p:nvPr/>
        </p:nvSpPr>
        <p:spPr>
          <a:xfrm>
            <a:off x="-196769" y="27128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3128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32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Tableau Visualization  On Coffee Chain Database By Archit Jajoo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architjajoo</dc:creator>
  <cp:lastModifiedBy>architjajoo</cp:lastModifiedBy>
  <cp:revision>18</cp:revision>
  <dcterms:created xsi:type="dcterms:W3CDTF">2018-05-06T06:54:18Z</dcterms:created>
  <dcterms:modified xsi:type="dcterms:W3CDTF">2018-05-06T07:12:19Z</dcterms:modified>
</cp:coreProperties>
</file>