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311786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5A5D6B-6353-B047-9F4E-3E2BBCB0C524}"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2630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145845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58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43588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1883510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2027053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1854216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405162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356153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7497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05A5D6B-6353-B047-9F4E-3E2BBCB0C524}"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392906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5A5D6B-6353-B047-9F4E-3E2BBCB0C524}"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25116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400754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330248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F05A5D6B-6353-B047-9F4E-3E2BBCB0C524}" type="datetimeFigureOut">
              <a:rPr lang="en-US" smtClean="0"/>
              <a:t>1/18/20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40939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5A5D6B-6353-B047-9F4E-3E2BBCB0C524}"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5613F-6057-6045-8869-A86F7F41EC70}" type="slidenum">
              <a:rPr lang="en-US" smtClean="0"/>
              <a:t>‹#›</a:t>
            </a:fld>
            <a:endParaRPr lang="en-US"/>
          </a:p>
        </p:txBody>
      </p:sp>
    </p:spTree>
    <p:extLst>
      <p:ext uri="{BB962C8B-B14F-4D97-AF65-F5344CB8AC3E}">
        <p14:creationId xmlns:p14="http://schemas.microsoft.com/office/powerpoint/2010/main" val="426116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5A5D6B-6353-B047-9F4E-3E2BBCB0C524}" type="datetimeFigureOut">
              <a:rPr lang="en-US" smtClean="0"/>
              <a:t>1/18/20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05613F-6057-6045-8869-A86F7F41EC70}" type="slidenum">
              <a:rPr lang="en-US" smtClean="0"/>
              <a:t>‹#›</a:t>
            </a:fld>
            <a:endParaRPr lang="en-US"/>
          </a:p>
        </p:txBody>
      </p:sp>
    </p:spTree>
    <p:extLst>
      <p:ext uri="{BB962C8B-B14F-4D97-AF65-F5344CB8AC3E}">
        <p14:creationId xmlns:p14="http://schemas.microsoft.com/office/powerpoint/2010/main" val="52897889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mmons.wikimedia.org/wiki/Category:Suburbs_of_Bangal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mmons.wikimedia.org/wiki/Category:Suburbs_of_Bangalo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F445-900B-8D4E-9FA5-560492DB863F}"/>
              </a:ext>
            </a:extLst>
          </p:cNvPr>
          <p:cNvSpPr>
            <a:spLocks noGrp="1"/>
          </p:cNvSpPr>
          <p:nvPr>
            <p:ph type="ctrTitle"/>
          </p:nvPr>
        </p:nvSpPr>
        <p:spPr/>
        <p:txBody>
          <a:bodyPr/>
          <a:lstStyle/>
          <a:p>
            <a:r>
              <a:rPr lang="en-US" b="1" dirty="0"/>
              <a:t>Opening new Shopping Mall</a:t>
            </a:r>
            <a:br>
              <a:rPr lang="en-IN" dirty="0"/>
            </a:br>
            <a:endParaRPr lang="en-US" dirty="0"/>
          </a:p>
        </p:txBody>
      </p:sp>
      <p:sp>
        <p:nvSpPr>
          <p:cNvPr id="3" name="Subtitle 2">
            <a:extLst>
              <a:ext uri="{FF2B5EF4-FFF2-40B4-BE49-F238E27FC236}">
                <a16:creationId xmlns:a16="http://schemas.microsoft.com/office/drawing/2014/main" id="{F23F7358-3D5A-D945-A5D2-703544929B90}"/>
              </a:ext>
            </a:extLst>
          </p:cNvPr>
          <p:cNvSpPr>
            <a:spLocks noGrp="1"/>
          </p:cNvSpPr>
          <p:nvPr>
            <p:ph type="subTitle" idx="1"/>
          </p:nvPr>
        </p:nvSpPr>
        <p:spPr/>
        <p:txBody>
          <a:bodyPr/>
          <a:lstStyle/>
          <a:p>
            <a:r>
              <a:rPr lang="en-US" b="1" dirty="0"/>
              <a:t>Coursera Capstone</a:t>
            </a:r>
            <a:endParaRPr lang="en-IN" dirty="0"/>
          </a:p>
          <a:p>
            <a:endParaRPr lang="en-US" dirty="0"/>
          </a:p>
        </p:txBody>
      </p:sp>
    </p:spTree>
    <p:extLst>
      <p:ext uri="{BB962C8B-B14F-4D97-AF65-F5344CB8AC3E}">
        <p14:creationId xmlns:p14="http://schemas.microsoft.com/office/powerpoint/2010/main" val="34764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0882-EB9B-4E4E-B3B5-5ABB6CAF505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51812B-8625-D241-B5DE-F09D8F0F8262}"/>
              </a:ext>
            </a:extLst>
          </p:cNvPr>
          <p:cNvSpPr>
            <a:spLocks noGrp="1"/>
          </p:cNvSpPr>
          <p:nvPr>
            <p:ph idx="1"/>
          </p:nvPr>
        </p:nvSpPr>
        <p:spPr/>
        <p:txBody>
          <a:bodyPr/>
          <a:lstStyle/>
          <a:p>
            <a:r>
              <a:rPr lang="en-US" dirty="0"/>
              <a:t>In a growing city such as Bangalore, many people go to mall and shopping complexes to find do shopping, watch movies and various other activities. New demand of malls is increasing day by day. This project will suggest the various areas in the city which are good for making shopping malls. New players in market want to know the location which will suit the best for opening a shopping mall in the area. Which area will suit them the best will be analyzed in the project?</a:t>
            </a:r>
            <a:endParaRPr lang="en-IN" dirty="0"/>
          </a:p>
          <a:p>
            <a:endParaRPr lang="en-US" dirty="0"/>
          </a:p>
        </p:txBody>
      </p:sp>
    </p:spTree>
    <p:extLst>
      <p:ext uri="{BB962C8B-B14F-4D97-AF65-F5344CB8AC3E}">
        <p14:creationId xmlns:p14="http://schemas.microsoft.com/office/powerpoint/2010/main" val="249037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67D7-7DEE-644D-B283-B4EB95D9FDE7}"/>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8437F843-AAF7-894B-B349-79884CB73735}"/>
              </a:ext>
            </a:extLst>
          </p:cNvPr>
          <p:cNvSpPr>
            <a:spLocks noGrp="1"/>
          </p:cNvSpPr>
          <p:nvPr>
            <p:ph idx="1"/>
          </p:nvPr>
        </p:nvSpPr>
        <p:spPr/>
        <p:txBody>
          <a:bodyPr/>
          <a:lstStyle/>
          <a:p>
            <a:r>
              <a:rPr lang="en-US" dirty="0"/>
              <a:t>­­­­­­­</a:t>
            </a:r>
            <a:r>
              <a:rPr lang="en-US" sz="2800" dirty="0"/>
              <a:t>Best area for opening a new mall will be identified in the city of Bangalore. Using techniques of clustering we will identify the various places that are best for property builder to open a mall. It will be beneficial for new players in market who wants to open a shopping complex in the area.</a:t>
            </a:r>
            <a:endParaRPr lang="en-IN" sz="2800" dirty="0"/>
          </a:p>
          <a:p>
            <a:endParaRPr lang="en-US" dirty="0"/>
          </a:p>
        </p:txBody>
      </p:sp>
    </p:spTree>
    <p:extLst>
      <p:ext uri="{BB962C8B-B14F-4D97-AF65-F5344CB8AC3E}">
        <p14:creationId xmlns:p14="http://schemas.microsoft.com/office/powerpoint/2010/main" val="341591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A9B-D386-094D-94AB-B54D329063F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8D36186-04DD-A040-A20D-693C524F721D}"/>
              </a:ext>
            </a:extLst>
          </p:cNvPr>
          <p:cNvSpPr>
            <a:spLocks noGrp="1"/>
          </p:cNvSpPr>
          <p:nvPr>
            <p:ph idx="1"/>
          </p:nvPr>
        </p:nvSpPr>
        <p:spPr/>
        <p:txBody>
          <a:bodyPr/>
          <a:lstStyle/>
          <a:p>
            <a:r>
              <a:rPr lang="en-US" dirty="0"/>
              <a:t>Data will be picked up from </a:t>
            </a:r>
            <a:r>
              <a:rPr lang="en-US" u="sng" dirty="0">
                <a:hlinkClick r:id="rId2"/>
              </a:rPr>
              <a:t>https://commons.wikimedia.org/wiki/Category:Suburbs_of_Bangalore</a:t>
            </a:r>
            <a:r>
              <a:rPr lang="en-US" dirty="0"/>
              <a:t> which will have all then neighborhoods of Bangalore. In order to get the latitude and longitude of the data those neighborhood will be using geocoder. This will give us all the latitude and longitude of that area. Venue details of that particular area using foursquare API will give us all the shopping malls present in that area. We can use that data to work on our analyses.</a:t>
            </a:r>
            <a:endParaRPr lang="en-IN" dirty="0"/>
          </a:p>
          <a:p>
            <a:endParaRPr lang="en-US" dirty="0"/>
          </a:p>
        </p:txBody>
      </p:sp>
    </p:spTree>
    <p:extLst>
      <p:ext uri="{BB962C8B-B14F-4D97-AF65-F5344CB8AC3E}">
        <p14:creationId xmlns:p14="http://schemas.microsoft.com/office/powerpoint/2010/main" val="341426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127C-89B1-CC48-A779-E47A9582097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CD97BC7-2C9B-D449-86B6-50E7B9230773}"/>
              </a:ext>
            </a:extLst>
          </p:cNvPr>
          <p:cNvSpPr>
            <a:spLocks noGrp="1"/>
          </p:cNvSpPr>
          <p:nvPr>
            <p:ph idx="1"/>
          </p:nvPr>
        </p:nvSpPr>
        <p:spPr>
          <a:xfrm>
            <a:off x="1103312" y="1377696"/>
            <a:ext cx="8946541" cy="4870703"/>
          </a:xfrm>
        </p:spPr>
        <p:txBody>
          <a:bodyPr>
            <a:normAutofit fontScale="92500"/>
          </a:bodyPr>
          <a:lstStyle/>
          <a:p>
            <a:r>
              <a:rPr lang="en-US" dirty="0"/>
              <a:t>So for this project we need to get the different location in the city of Bangalore that are required for setting up a new mall. For this we need data regarding neighborhoods of Bangalore. We collected the data regarding all the neighborhood of Bangalore from the website : “</a:t>
            </a:r>
            <a:r>
              <a:rPr lang="en-US" u="sng" dirty="0">
                <a:hlinkClick r:id="rId2"/>
              </a:rPr>
              <a:t>https://commons.wikimedia.org/wiki/Category:Suburbs_of_Bangalore</a:t>
            </a:r>
            <a:r>
              <a:rPr lang="en-US" dirty="0"/>
              <a:t>”.  After collecting the list the data will then be cleaned using regular expression all the unwanted data is removed using regular expression. </a:t>
            </a:r>
            <a:endParaRPr lang="en-IN" dirty="0"/>
          </a:p>
          <a:p>
            <a:r>
              <a:rPr lang="en-US" dirty="0"/>
              <a:t>Now we got the neighborhood of Bangalore, but it won’t be enough to get the info related to venues at the location. For that we will be using geocoder that will convert neighborhood location in latitude and longitude.</a:t>
            </a:r>
            <a:endParaRPr lang="en-IN" dirty="0"/>
          </a:p>
          <a:p>
            <a:r>
              <a:rPr lang="en-US" dirty="0"/>
              <a:t>After getting details of latitude and longitude we will be using the data to get the details of different venues or mall located at different neighborhood of Bangalore. All the venues details will be collected and mapped with the current data set version</a:t>
            </a:r>
            <a:endParaRPr lang="en-IN" dirty="0"/>
          </a:p>
          <a:p>
            <a:endParaRPr lang="en-US" dirty="0"/>
          </a:p>
        </p:txBody>
      </p:sp>
    </p:spTree>
    <p:extLst>
      <p:ext uri="{BB962C8B-B14F-4D97-AF65-F5344CB8AC3E}">
        <p14:creationId xmlns:p14="http://schemas.microsoft.com/office/powerpoint/2010/main" val="58629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AE99-0296-D849-AB71-27EDC7F29AB1}"/>
              </a:ext>
            </a:extLst>
          </p:cNvPr>
          <p:cNvSpPr>
            <a:spLocks noGrp="1"/>
          </p:cNvSpPr>
          <p:nvPr>
            <p:ph type="title"/>
          </p:nvPr>
        </p:nvSpPr>
        <p:spPr/>
        <p:txBody>
          <a:bodyPr/>
          <a:lstStyle/>
          <a:p>
            <a:endParaRPr lang="en-US"/>
          </a:p>
        </p:txBody>
      </p:sp>
      <p:pic>
        <p:nvPicPr>
          <p:cNvPr id="4" name="Content Placeholder 3" descr="A close up of a map&#10;&#10;Description automatically generated">
            <a:extLst>
              <a:ext uri="{FF2B5EF4-FFF2-40B4-BE49-F238E27FC236}">
                <a16:creationId xmlns:a16="http://schemas.microsoft.com/office/drawing/2014/main" id="{0628DEAF-FE01-3340-8701-D732E69332BF}"/>
              </a:ext>
            </a:extLst>
          </p:cNvPr>
          <p:cNvPicPr>
            <a:picLocks noGrp="1"/>
          </p:cNvPicPr>
          <p:nvPr>
            <p:ph idx="1"/>
          </p:nvPr>
        </p:nvPicPr>
        <p:blipFill>
          <a:blip r:embed="rId2"/>
          <a:stretch>
            <a:fillRect/>
          </a:stretch>
        </p:blipFill>
        <p:spPr>
          <a:xfrm>
            <a:off x="3423342" y="2052638"/>
            <a:ext cx="4307092" cy="4195762"/>
          </a:xfrm>
          <a:prstGeom prst="rect">
            <a:avLst/>
          </a:prstGeom>
        </p:spPr>
      </p:pic>
    </p:spTree>
    <p:extLst>
      <p:ext uri="{BB962C8B-B14F-4D97-AF65-F5344CB8AC3E}">
        <p14:creationId xmlns:p14="http://schemas.microsoft.com/office/powerpoint/2010/main" val="415162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9DCF-F7EA-9249-8FBF-56124866AB45}"/>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0BE3D501-0C8E-F847-99C3-1263D5253F09}"/>
              </a:ext>
            </a:extLst>
          </p:cNvPr>
          <p:cNvSpPr>
            <a:spLocks noGrp="1"/>
          </p:cNvSpPr>
          <p:nvPr>
            <p:ph idx="1"/>
          </p:nvPr>
        </p:nvSpPr>
        <p:spPr/>
        <p:txBody>
          <a:bodyPr>
            <a:normAutofit/>
          </a:bodyPr>
          <a:lstStyle/>
          <a:p>
            <a:r>
              <a:rPr lang="en-IN" sz="2400" dirty="0"/>
              <a:t>The results from the k-means clustering show that we can categorize the neighbourhoods into 3 clusters based on the frequency of occurrence for “Shopping Mall”: </a:t>
            </a:r>
          </a:p>
          <a:p>
            <a:pPr lvl="0"/>
            <a:r>
              <a:rPr lang="en-IN" sz="2400" dirty="0"/>
              <a:t>Cluster 0: Neighbourhoods with moderate number of shopping malls </a:t>
            </a:r>
          </a:p>
          <a:p>
            <a:pPr lvl="0"/>
            <a:r>
              <a:rPr lang="en-IN" sz="2400" dirty="0"/>
              <a:t>Cluster 1: Neighbourhoods with low number to no existence of shopping malls </a:t>
            </a:r>
          </a:p>
          <a:p>
            <a:pPr lvl="0"/>
            <a:r>
              <a:rPr lang="en-IN" sz="2400" dirty="0"/>
              <a:t>Cluster 2: Neighbourhoods with high concentration of shopping malls</a:t>
            </a:r>
          </a:p>
        </p:txBody>
      </p:sp>
    </p:spTree>
    <p:extLst>
      <p:ext uri="{BB962C8B-B14F-4D97-AF65-F5344CB8AC3E}">
        <p14:creationId xmlns:p14="http://schemas.microsoft.com/office/powerpoint/2010/main" val="23822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3044-213B-0846-9336-D9D312FA5F0F}"/>
              </a:ext>
            </a:extLst>
          </p:cNvPr>
          <p:cNvSpPr>
            <a:spLocks noGrp="1"/>
          </p:cNvSpPr>
          <p:nvPr>
            <p:ph type="title"/>
          </p:nvPr>
        </p:nvSpPr>
        <p:spPr/>
        <p:txBody>
          <a:bodyPr/>
          <a:lstStyle/>
          <a:p>
            <a:endParaRPr lang="en-US"/>
          </a:p>
        </p:txBody>
      </p:sp>
      <p:pic>
        <p:nvPicPr>
          <p:cNvPr id="4" name="Content Placeholder 3" descr="A close up of a map&#10;&#10;Description automatically generated">
            <a:extLst>
              <a:ext uri="{FF2B5EF4-FFF2-40B4-BE49-F238E27FC236}">
                <a16:creationId xmlns:a16="http://schemas.microsoft.com/office/drawing/2014/main" id="{DAF2CFF9-0039-9749-81DB-6208AE6555EB}"/>
              </a:ext>
            </a:extLst>
          </p:cNvPr>
          <p:cNvPicPr>
            <a:picLocks noGrp="1"/>
          </p:cNvPicPr>
          <p:nvPr>
            <p:ph idx="1"/>
          </p:nvPr>
        </p:nvPicPr>
        <p:blipFill>
          <a:blip r:embed="rId2"/>
          <a:stretch>
            <a:fillRect/>
          </a:stretch>
        </p:blipFill>
        <p:spPr>
          <a:xfrm>
            <a:off x="1428750" y="987552"/>
            <a:ext cx="8622084" cy="5260848"/>
          </a:xfrm>
          <a:prstGeom prst="rect">
            <a:avLst/>
          </a:prstGeom>
        </p:spPr>
      </p:pic>
    </p:spTree>
    <p:extLst>
      <p:ext uri="{BB962C8B-B14F-4D97-AF65-F5344CB8AC3E}">
        <p14:creationId xmlns:p14="http://schemas.microsoft.com/office/powerpoint/2010/main" val="253765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D78C-DE92-E146-A091-9C1E4AEED6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F39535-858A-DF49-BACC-B644037C8546}"/>
              </a:ext>
            </a:extLst>
          </p:cNvPr>
          <p:cNvSpPr>
            <a:spLocks noGrp="1"/>
          </p:cNvSpPr>
          <p:nvPr>
            <p:ph idx="1"/>
          </p:nvPr>
        </p:nvSpPr>
        <p:spPr>
          <a:xfrm>
            <a:off x="1103312" y="1487424"/>
            <a:ext cx="8946541" cy="4760975"/>
          </a:xfrm>
        </p:spPr>
        <p:txBody>
          <a:bodyPr/>
          <a:lstStyle/>
          <a:p>
            <a:pPr marL="0" indent="0">
              <a:buNone/>
            </a:pPr>
            <a:endParaRPr lang="en-IN" dirty="0"/>
          </a:p>
          <a:p>
            <a:r>
              <a:rPr lang="en-US" sz="2800" dirty="0"/>
              <a:t>It is suggested to open mall in area with less or no malls. As there will be no business competition it will be better opportunity for the business to run in less or no shopping mall areas.</a:t>
            </a:r>
            <a:endParaRPr lang="en-IN" sz="2800" dirty="0"/>
          </a:p>
          <a:p>
            <a:endParaRPr lang="en-US" dirty="0"/>
          </a:p>
        </p:txBody>
      </p:sp>
    </p:spTree>
    <p:extLst>
      <p:ext uri="{BB962C8B-B14F-4D97-AF65-F5344CB8AC3E}">
        <p14:creationId xmlns:p14="http://schemas.microsoft.com/office/powerpoint/2010/main" val="3102822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{5653F2F1-D9DB-E441-AEEF-951B9311BB0D}tf10001062</Template>
  <TotalTime>6</TotalTime>
  <Words>536</Words>
  <Application>Microsoft Macintosh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Opening new Shopping Mall </vt:lpstr>
      <vt:lpstr>Introduction</vt:lpstr>
      <vt:lpstr>Business Problem</vt:lpstr>
      <vt:lpstr>Data</vt:lpstr>
      <vt:lpstr>Methodology</vt:lpstr>
      <vt:lpstr>PowerPoint Presentation</vt:lpstr>
      <vt:lpstr>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new Shopping Mall </dc:title>
  <dc:creator>Archit Jhingan</dc:creator>
  <cp:lastModifiedBy>Archit Jhingan</cp:lastModifiedBy>
  <cp:revision>1</cp:revision>
  <dcterms:created xsi:type="dcterms:W3CDTF">2020-01-18T16:06:17Z</dcterms:created>
  <dcterms:modified xsi:type="dcterms:W3CDTF">2020-01-18T16:12:57Z</dcterms:modified>
</cp:coreProperties>
</file>