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9" r:id="rId6"/>
    <p:sldId id="259" r:id="rId7"/>
    <p:sldId id="260" r:id="rId8"/>
    <p:sldId id="270" r:id="rId9"/>
    <p:sldId id="271" r:id="rId10"/>
    <p:sldId id="272" r:id="rId11"/>
    <p:sldId id="261" r:id="rId12"/>
    <p:sldId id="276" r:id="rId13"/>
    <p:sldId id="277" r:id="rId14"/>
    <p:sldId id="264" r:id="rId15"/>
    <p:sldId id="273" r:id="rId16"/>
    <p:sldId id="262" r:id="rId17"/>
    <p:sldId id="265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0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1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82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33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906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2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3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1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0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69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3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9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96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29B056-BC5A-4217-8327-4A650855D3F6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F9EEC86-6BDB-4D71-89A5-C1219A788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9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EC5C83-DD7C-4EFC-87D8-4446CB066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474" y="3339220"/>
            <a:ext cx="9391052" cy="80415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-apple-system"/>
              </a:rPr>
              <a:t>MAJOR PROJECT – Mid Sem Evaluation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809CBB-5551-49A2-BEE7-7A31AFD9EAE5}"/>
              </a:ext>
            </a:extLst>
          </p:cNvPr>
          <p:cNvSpPr txBox="1">
            <a:spLocks/>
          </p:cNvSpPr>
          <p:nvPr/>
        </p:nvSpPr>
        <p:spPr>
          <a:xfrm>
            <a:off x="1647526" y="3960016"/>
            <a:ext cx="9144000" cy="2034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tx1"/>
                </a:solidFill>
                <a:latin typeface="-apple-system"/>
              </a:rPr>
              <a:t>Presented by:					Mentored by:</a:t>
            </a:r>
          </a:p>
          <a:p>
            <a:pPr marL="514350" indent="-514350" algn="l">
              <a:buAutoNum type="arabicParenR"/>
            </a:pPr>
            <a:r>
              <a:rPr lang="en-IN" sz="2400" b="1" dirty="0">
                <a:solidFill>
                  <a:schemeClr val="tx1"/>
                </a:solidFill>
                <a:latin typeface="-apple-system"/>
              </a:rPr>
              <a:t>Archit Jindal (18103019)			</a:t>
            </a:r>
            <a:r>
              <a:rPr lang="en-IN" sz="2400" b="1" dirty="0" err="1">
                <a:solidFill>
                  <a:schemeClr val="tx1"/>
                </a:solidFill>
                <a:latin typeface="-apple-system"/>
              </a:rPr>
              <a:t>Dr.</a:t>
            </a:r>
            <a:r>
              <a:rPr lang="en-IN" sz="2400" b="1" dirty="0">
                <a:solidFill>
                  <a:schemeClr val="tx1"/>
                </a:solidFill>
                <a:latin typeface="-apple-system"/>
              </a:rPr>
              <a:t> Rajneesh Rani</a:t>
            </a:r>
          </a:p>
          <a:p>
            <a:pPr marL="514350" indent="-514350" algn="l">
              <a:buAutoNum type="arabicParenR"/>
            </a:pPr>
            <a:r>
              <a:rPr lang="en-IN" sz="2400" b="1">
                <a:solidFill>
                  <a:schemeClr val="tx1"/>
                </a:solidFill>
                <a:latin typeface="-apple-system"/>
              </a:rPr>
              <a:t>Navjot Singh (</a:t>
            </a:r>
            <a:r>
              <a:rPr lang="en-IN" sz="2400" b="1" dirty="0">
                <a:solidFill>
                  <a:schemeClr val="tx1"/>
                </a:solidFill>
                <a:latin typeface="-apple-system"/>
              </a:rPr>
              <a:t>18103061)			(Assistant Professor)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F9D7F8-FEAA-4EA4-890B-19B2D793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241" y="64757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45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Methodology (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Cont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…)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latin typeface="-apple-system"/>
              </a:rPr>
              <a:t>Then, we trained the model for 20 epochs.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latin typeface="-apple-system"/>
              </a:rPr>
              <a:t> Then, using the test set, we generated some captions.</a:t>
            </a:r>
          </a:p>
          <a:p>
            <a:pPr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Then we re-trained the model for 30 epochs and again generated captions again. This time, results were better than the previous trained model.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latin typeface="-apple-system"/>
              </a:rPr>
              <a:t>Then, we save the model for further use.</a:t>
            </a:r>
            <a:endParaRPr lang="en-IN" sz="32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439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5" y="6656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Image and Captions generated-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843800-21FD-47E6-93E5-BD0D86F8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9" y="1544638"/>
            <a:ext cx="9429761" cy="42275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A6AA13B-022F-4A02-A9E9-D218900A158F}"/>
              </a:ext>
            </a:extLst>
          </p:cNvPr>
          <p:cNvSpPr txBox="1">
            <a:spLocks/>
          </p:cNvSpPr>
          <p:nvPr/>
        </p:nvSpPr>
        <p:spPr>
          <a:xfrm>
            <a:off x="2015350" y="5638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User Interface of our Image Captioning App</a:t>
            </a:r>
          </a:p>
        </p:txBody>
      </p:sp>
    </p:spTree>
    <p:extLst>
      <p:ext uri="{BB962C8B-B14F-4D97-AF65-F5344CB8AC3E}">
        <p14:creationId xmlns:p14="http://schemas.microsoft.com/office/powerpoint/2010/main" val="10416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5" y="6656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Image and Captions generated-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6AA13B-022F-4A02-A9E9-D218900A158F}"/>
              </a:ext>
            </a:extLst>
          </p:cNvPr>
          <p:cNvSpPr txBox="1">
            <a:spLocks/>
          </p:cNvSpPr>
          <p:nvPr/>
        </p:nvSpPr>
        <p:spPr>
          <a:xfrm>
            <a:off x="2015350" y="5638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User Interface of our Image Captioning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8953-A8DA-4059-A4E3-E84F7570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97" y="1281370"/>
            <a:ext cx="4668805" cy="44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4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5" y="6656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Image and Captions generated-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6AA13B-022F-4A02-A9E9-D218900A158F}"/>
              </a:ext>
            </a:extLst>
          </p:cNvPr>
          <p:cNvSpPr txBox="1">
            <a:spLocks/>
          </p:cNvSpPr>
          <p:nvPr/>
        </p:nvSpPr>
        <p:spPr>
          <a:xfrm>
            <a:off x="2015350" y="5638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User Interface of our Image Captioning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6F3AE-AD69-40E0-8C81-D065A6B9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96" y="1392132"/>
            <a:ext cx="5598129" cy="45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7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CDFD2-E783-415B-9837-EEEDE001E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2" b="20904"/>
          <a:stretch/>
        </p:blipFill>
        <p:spPr bwMode="auto">
          <a:xfrm>
            <a:off x="340092" y="1366788"/>
            <a:ext cx="11511815" cy="43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7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Further additions/trials to be done-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latin typeface="-apple-system"/>
              </a:rPr>
              <a:t>Try more methods of data cleaning, and check whether the performance of the model improves or not.</a:t>
            </a:r>
          </a:p>
          <a:p>
            <a:pPr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Try parameter tuning (like epochs and batch-size) and check the performance</a:t>
            </a:r>
            <a:r>
              <a:rPr lang="en-IN" sz="3200" dirty="0">
                <a:solidFill>
                  <a:schemeClr val="tx1"/>
                </a:solidFill>
                <a:latin typeface="-apple-system"/>
              </a:rPr>
              <a:t> after the changes.</a:t>
            </a:r>
          </a:p>
        </p:txBody>
      </p:sp>
    </p:spTree>
    <p:extLst>
      <p:ext uri="{BB962C8B-B14F-4D97-AF65-F5344CB8AC3E}">
        <p14:creationId xmlns:p14="http://schemas.microsoft.com/office/powerpoint/2010/main" val="327738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Tech Stack/Techniques-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22" y="4934535"/>
            <a:ext cx="1145406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4400" dirty="0">
                <a:solidFill>
                  <a:schemeClr val="tx1"/>
                </a:solidFill>
                <a:latin typeface="-apple-system"/>
              </a:rPr>
              <a:t>Python		  Deep Learning	      Image Processing</a:t>
            </a:r>
            <a:endParaRPr lang="en-IN" sz="44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8B6B6126-6929-4689-B5E4-2845A6EC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1" y="2124802"/>
            <a:ext cx="2608395" cy="260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ep learning - Wikipedia">
            <a:extLst>
              <a:ext uri="{FF2B5EF4-FFF2-40B4-BE49-F238E27FC236}">
                <a16:creationId xmlns:a16="http://schemas.microsoft.com/office/drawing/2014/main" id="{B47C7DE2-06B2-4F7E-B23E-51635022A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62" y="1989998"/>
            <a:ext cx="2704698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etting Started with Image Processing using Python | by Akshay Sinha |  Analytics Vidhya | Medium">
            <a:extLst>
              <a:ext uri="{FF2B5EF4-FFF2-40B4-BE49-F238E27FC236}">
                <a16:creationId xmlns:a16="http://schemas.microsoft.com/office/drawing/2014/main" id="{467CEB69-52E1-41A5-A467-0C9ED6A61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9"/>
          <a:stretch/>
        </p:blipFill>
        <p:spPr bwMode="auto">
          <a:xfrm>
            <a:off x="8951493" y="2230654"/>
            <a:ext cx="2684107" cy="22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42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Tech Stack/Techniques-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98" y="4934532"/>
            <a:ext cx="1145406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4400" dirty="0">
                <a:solidFill>
                  <a:schemeClr val="tx1"/>
                </a:solidFill>
                <a:latin typeface="-apple-system"/>
              </a:rPr>
              <a:t>          API Calls	                        TensorFlow	</a:t>
            </a:r>
            <a:endParaRPr lang="en-IN" sz="44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4098" name="Picture 2" descr="Learn to use fetch() in API call Easily ! -">
            <a:extLst>
              <a:ext uri="{FF2B5EF4-FFF2-40B4-BE49-F238E27FC236}">
                <a16:creationId xmlns:a16="http://schemas.microsoft.com/office/drawing/2014/main" id="{E5CDB8DE-528E-40BB-A4BC-576643E98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97" y="2300529"/>
            <a:ext cx="2907666" cy="20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- NVIDIA/tensorflow: An Open Source Machine Learning Framework for  Everyone">
            <a:extLst>
              <a:ext uri="{FF2B5EF4-FFF2-40B4-BE49-F238E27FC236}">
                <a16:creationId xmlns:a16="http://schemas.microsoft.com/office/drawing/2014/main" id="{B54C1F91-00CA-4BF0-B1ED-A63C3EE23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576" y="2300530"/>
            <a:ext cx="3020127" cy="20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8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Tech Stack/Techniques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48" y="5293177"/>
            <a:ext cx="1145406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4400" dirty="0">
                <a:solidFill>
                  <a:schemeClr val="tx1"/>
                </a:solidFill>
                <a:latin typeface="-apple-system"/>
              </a:rPr>
              <a:t>         			    Flask </a:t>
            </a:r>
            <a:endParaRPr lang="en-IN" sz="44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A7A54-1C78-43BB-BBA0-517B0101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00313"/>
            <a:ext cx="8108038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8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810" y="4186353"/>
            <a:ext cx="10515600" cy="1325563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Thank you !!</a:t>
            </a:r>
          </a:p>
        </p:txBody>
      </p:sp>
      <p:pic>
        <p:nvPicPr>
          <p:cNvPr id="6" name="Google Shape;189;p21">
            <a:extLst>
              <a:ext uri="{FF2B5EF4-FFF2-40B4-BE49-F238E27FC236}">
                <a16:creationId xmlns:a16="http://schemas.microsoft.com/office/drawing/2014/main" id="{AAE82B11-4038-49A3-B26D-A7F199CF0AF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1822" y="803661"/>
            <a:ext cx="2729700" cy="272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27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480628"/>
            <a:ext cx="10515600" cy="1325563"/>
          </a:xfrm>
        </p:spPr>
        <p:txBody>
          <a:bodyPr/>
          <a:lstStyle/>
          <a:p>
            <a:r>
              <a:rPr lang="en-IN" sz="6000" dirty="0">
                <a:latin typeface="Aharoni" panose="02010803020104030203" pitchFamily="2" charset="-79"/>
                <a:cs typeface="Aharoni" panose="02010803020104030203" pitchFamily="2" charset="-79"/>
              </a:rPr>
              <a:t>Contents: 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06191"/>
            <a:ext cx="102338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</a:rPr>
              <a:t>Applications/Scope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</a:rPr>
              <a:t>Examples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</a:rPr>
              <a:t>Flow Diagram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</a:rPr>
              <a:t>Tech Stack</a:t>
            </a:r>
          </a:p>
          <a:p>
            <a:pPr>
              <a:lnSpc>
                <a:spcPct val="150000"/>
              </a:lnSpc>
            </a:pPr>
            <a:endParaRPr lang="en-IN" sz="3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3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/>
          <a:lstStyle/>
          <a:p>
            <a:r>
              <a:rPr lang="en-IN" sz="60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950754"/>
            <a:ext cx="102338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The ability to recognize image features for generating textual description is very important for many tasks in computer vision. </a:t>
            </a:r>
          </a:p>
          <a:p>
            <a:pPr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So, we will make a Python project using Machine Learning which basically recognizes the image, interprets it and generate a corresponding tex</a:t>
            </a:r>
            <a:r>
              <a:rPr lang="en-IN" sz="3200" dirty="0">
                <a:solidFill>
                  <a:schemeClr val="tx1"/>
                </a:solidFill>
                <a:latin typeface="-apple-system"/>
              </a:rPr>
              <a:t>t in Hindi which will be shown to the user.</a:t>
            </a:r>
          </a:p>
          <a:p>
            <a:pPr>
              <a:lnSpc>
                <a:spcPct val="150000"/>
              </a:lnSpc>
            </a:pP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60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Introduction (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cont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…)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Image captioning is the process of generating a textual description of an image that aims to describe the salient parts of the given image.</a:t>
            </a:r>
          </a:p>
          <a:p>
            <a:pPr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Here, in </a:t>
            </a:r>
            <a:r>
              <a:rPr lang="en-IN" sz="3600" b="1" i="0" u="sng" dirty="0">
                <a:solidFill>
                  <a:schemeClr val="tx1"/>
                </a:solidFill>
                <a:effectLst/>
                <a:latin typeface="-apple-system"/>
              </a:rPr>
              <a:t>Image Captioning Bot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, we are tackling this problem for Hindi language and hence generating captions in Hindi.</a:t>
            </a:r>
          </a:p>
          <a:p>
            <a:pPr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User will be able to upload the image manually from the system or from the webcam also.</a:t>
            </a:r>
          </a:p>
        </p:txBody>
      </p:sp>
    </p:spTree>
    <p:extLst>
      <p:ext uri="{BB962C8B-B14F-4D97-AF65-F5344CB8AC3E}">
        <p14:creationId xmlns:p14="http://schemas.microsoft.com/office/powerpoint/2010/main" val="93881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Introduction (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cont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…)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latin typeface="-apple-system"/>
              </a:rPr>
              <a:t>I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t involves computer vision and natural language processing.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latin typeface="-apple-system"/>
              </a:rPr>
              <a:t>It also involves data pre-processing, data cleaning, and deep learning models like CNN, RNN, LSTM etc.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latin typeface="-apple-system"/>
              </a:rPr>
              <a:t>The model will be integrated with a website and user will be able to use in a feasible and easier way. </a:t>
            </a:r>
          </a:p>
          <a:p>
            <a:pPr>
              <a:lnSpc>
                <a:spcPct val="150000"/>
              </a:lnSpc>
            </a:pPr>
            <a:endParaRPr lang="en-IN" sz="32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062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Applications/Scope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Image captioning has various applications such as: -</a:t>
            </a:r>
          </a:p>
          <a:p>
            <a:pPr lvl="1"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recommendations in editing applications</a:t>
            </a:r>
          </a:p>
          <a:p>
            <a:pPr lvl="1"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usage in virtual assistants, for image indexing, for visually impaired persons</a:t>
            </a:r>
            <a:endParaRPr lang="en-IN" sz="3200" dirty="0">
              <a:solidFill>
                <a:schemeClr val="tx1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for social media, and several other natural language processing applications.</a:t>
            </a:r>
          </a:p>
          <a:p>
            <a:pPr lvl="1">
              <a:lnSpc>
                <a:spcPct val="150000"/>
              </a:lnSpc>
            </a:pPr>
            <a:endParaRPr lang="en-IN" sz="32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sz="40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5931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Methodology-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876B57-C525-442E-B5CF-2C292A696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242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1) Dataset used : Flickr8k Dataset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It consists of around 8000 unique images and each image will be mapped to five different sentences which will describe the image.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28F7A-4909-4B1D-A421-B21A3253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3429000"/>
            <a:ext cx="2252663" cy="2859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C0608-2AC6-4603-831C-036331E15E74}"/>
              </a:ext>
            </a:extLst>
          </p:cNvPr>
          <p:cNvSpPr txBox="1"/>
          <p:nvPr/>
        </p:nvSpPr>
        <p:spPr>
          <a:xfrm>
            <a:off x="5129214" y="3753644"/>
            <a:ext cx="5591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Sample Captions: </a:t>
            </a:r>
          </a:p>
          <a:p>
            <a:endParaRPr lang="en-US" sz="2400" dirty="0"/>
          </a:p>
          <a:p>
            <a:r>
              <a:rPr lang="en-US" sz="2400" dirty="0"/>
              <a:t>1) A girl going into a wooden building.</a:t>
            </a:r>
          </a:p>
          <a:p>
            <a:r>
              <a:rPr lang="en-US" sz="2400" dirty="0"/>
              <a:t>2)  A little girl climbing into wooden playhouse.</a:t>
            </a:r>
          </a:p>
        </p:txBody>
      </p:sp>
    </p:spTree>
    <p:extLst>
      <p:ext uri="{BB962C8B-B14F-4D97-AF65-F5344CB8AC3E}">
        <p14:creationId xmlns:p14="http://schemas.microsoft.com/office/powerpoint/2010/main" val="179386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Methodology (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Cont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…)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Then, we pre-processed the caption data.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latin typeface="-apple-system"/>
              </a:rPr>
              <a:t>Then we took and the captions and using tokenizer to generate corresponding vocabulary and also dumped the tokenizer using pickle for further use.</a:t>
            </a:r>
          </a:p>
          <a:p>
            <a:pPr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The</a:t>
            </a:r>
            <a:r>
              <a:rPr lang="en-IN" sz="3200" dirty="0">
                <a:solidFill>
                  <a:schemeClr val="tx1"/>
                </a:solidFill>
                <a:latin typeface="-apple-system"/>
              </a:rPr>
              <a:t>n, we performed a train-test split in 9:1 ratio.</a:t>
            </a:r>
            <a:endParaRPr lang="en-IN" sz="32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820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C7F-A9FD-496F-A6EC-AFE80224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74750"/>
            <a:ext cx="10515600" cy="1325563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Methodology (</a:t>
            </a:r>
            <a:r>
              <a:rPr lang="en-IN" dirty="0" err="1">
                <a:latin typeface="Aharoni" panose="02010803020104030203" pitchFamily="2" charset="-79"/>
                <a:cs typeface="Aharoni" panose="02010803020104030203" pitchFamily="2" charset="-79"/>
              </a:rPr>
              <a:t>Cont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…)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255-F03B-43D3-B169-8721279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We used the instance of VGG16 model in our project.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latin typeface="-apple-system"/>
              </a:rPr>
              <a:t>We removed the last layer of VGG16 , as it was basically a classification layer.</a:t>
            </a:r>
          </a:p>
          <a:p>
            <a:pPr>
              <a:lnSpc>
                <a:spcPct val="150000"/>
              </a:lnSpc>
            </a:pPr>
            <a:r>
              <a:rPr lang="en-IN" sz="3200" b="0" i="0" dirty="0">
                <a:solidFill>
                  <a:schemeClr val="tx1"/>
                </a:solidFill>
                <a:effectLst/>
                <a:latin typeface="-apple-system"/>
              </a:rPr>
              <a:t>The</a:t>
            </a:r>
            <a:r>
              <a:rPr lang="en-IN" sz="3200" dirty="0">
                <a:solidFill>
                  <a:schemeClr val="tx1"/>
                </a:solidFill>
                <a:latin typeface="-apple-system"/>
              </a:rPr>
              <a:t>n, we extracted features from the images and dumped them using pickle for further use.</a:t>
            </a:r>
            <a:endParaRPr lang="en-IN" sz="32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7562113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148</TotalTime>
  <Words>601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-apple-system</vt:lpstr>
      <vt:lpstr>Arial</vt:lpstr>
      <vt:lpstr>Corbel</vt:lpstr>
      <vt:lpstr>urw-din</vt:lpstr>
      <vt:lpstr>Depth</vt:lpstr>
      <vt:lpstr>PowerPoint Presentation</vt:lpstr>
      <vt:lpstr>Contents: </vt:lpstr>
      <vt:lpstr>Introduction </vt:lpstr>
      <vt:lpstr>Introduction (cont…) </vt:lpstr>
      <vt:lpstr>Introduction (cont…) </vt:lpstr>
      <vt:lpstr>Applications/Scope</vt:lpstr>
      <vt:lpstr>Methodology-</vt:lpstr>
      <vt:lpstr>Methodology (Cont…) </vt:lpstr>
      <vt:lpstr>Methodology (Cont…) </vt:lpstr>
      <vt:lpstr>Methodology (Cont…) </vt:lpstr>
      <vt:lpstr>Image and Captions generated-</vt:lpstr>
      <vt:lpstr>Image and Captions generated-</vt:lpstr>
      <vt:lpstr>Image and Captions generated-</vt:lpstr>
      <vt:lpstr>PowerPoint Presentation</vt:lpstr>
      <vt:lpstr>Further additions/trials to be done-</vt:lpstr>
      <vt:lpstr>Tech Stack/Techniques-</vt:lpstr>
      <vt:lpstr>Tech Stack/Techniques-</vt:lpstr>
      <vt:lpstr>Tech Stack/Techniques -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Jindal</dc:creator>
  <cp:lastModifiedBy>Archit Jindal</cp:lastModifiedBy>
  <cp:revision>48</cp:revision>
  <dcterms:created xsi:type="dcterms:W3CDTF">2021-12-07T07:50:02Z</dcterms:created>
  <dcterms:modified xsi:type="dcterms:W3CDTF">2022-04-18T14:53:57Z</dcterms:modified>
</cp:coreProperties>
</file>