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118E2-809A-4AB9-B16C-E8E365E034C1}" v="660" dt="2021-06-17T07:51:46.595"/>
    <p1510:client id="{1E59BE9D-0918-456F-8264-243C8941659F}" v="6" dt="2021-06-30T14:40:50.782"/>
    <p1510:client id="{344D58ED-2D36-4BDB-803F-E8CF3529F16D}" v="1475" dt="2021-06-17T07:22:19.726"/>
    <p1510:client id="{41981C11-73C4-46AF-8729-8113291E8D96}" v="61" dt="2021-06-23T09:03:39.706"/>
    <p1510:client id="{6E585E4B-F66D-4842-BF00-069686F44A39}" v="2952" dt="2021-06-16T07:40:24.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083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767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27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675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3559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164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514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208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1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BFA754-D5C3-4E66-96A6-867B257F58DC}"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4128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26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12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8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21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084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1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736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87577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9907" y="2129924"/>
            <a:ext cx="6815669" cy="1515533"/>
          </a:xfrm>
        </p:spPr>
        <p:txBody>
          <a:bodyPr>
            <a:normAutofit fontScale="90000"/>
          </a:bodyPr>
          <a:lstStyle/>
          <a:p>
            <a:r>
              <a:rPr lang="en-US" sz="3600" dirty="0">
                <a:latin typeface="Arial Black"/>
              </a:rPr>
              <a:t>THE INDIAN </a:t>
            </a:r>
            <a:r>
              <a:rPr lang="en-US" sz="3600">
                <a:latin typeface="Arial Black"/>
              </a:rPr>
              <a:t>CONSTITUTION AND IT'S CLAUSES</a:t>
            </a:r>
          </a:p>
        </p:txBody>
      </p:sp>
      <p:sp>
        <p:nvSpPr>
          <p:cNvPr id="3" name="Subtitle 2"/>
          <p:cNvSpPr>
            <a:spLocks noGrp="1"/>
          </p:cNvSpPr>
          <p:nvPr>
            <p:ph type="subTitle" idx="1"/>
          </p:nvPr>
        </p:nvSpPr>
        <p:spPr/>
        <p:txBody>
          <a:bodyPr vert="horz" lIns="91440" tIns="45720" rIns="91440" bIns="45720" rtlCol="0" anchor="t">
            <a:normAutofit/>
          </a:bodyPr>
          <a:lstStyle/>
          <a:p>
            <a:r>
              <a:rPr lang="en-US" sz="800" dirty="0">
                <a:cs typeface="Calibri"/>
              </a:rPr>
              <a:t>-</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71A4F0-6D85-4AC0-B1DD-E56A064D9850}"/>
              </a:ext>
            </a:extLst>
          </p:cNvPr>
          <p:cNvSpPr>
            <a:spLocks noGrp="1"/>
          </p:cNvSpPr>
          <p:nvPr>
            <p:ph type="title"/>
          </p:nvPr>
        </p:nvSpPr>
        <p:spPr>
          <a:xfrm>
            <a:off x="952108" y="954756"/>
            <a:ext cx="2730414" cy="4946003"/>
          </a:xfrm>
        </p:spPr>
        <p:txBody>
          <a:bodyPr>
            <a:normAutofit/>
          </a:bodyPr>
          <a:lstStyle/>
          <a:p>
            <a:r>
              <a:rPr lang="en-US" sz="2100" b="1" u="sng" dirty="0">
                <a:solidFill>
                  <a:srgbClr val="FFFFFF"/>
                </a:solidFill>
                <a:cs typeface="Calibri Light"/>
              </a:rPr>
              <a:t>THE INDIAN CONSTITUTION:-</a:t>
            </a:r>
            <a:endParaRPr lang="en-US" sz="2100" b="1" u="sng" dirty="0">
              <a:solidFill>
                <a:srgbClr val="FFFFFF"/>
              </a:solidFill>
            </a:endParaRPr>
          </a:p>
        </p:txBody>
      </p:sp>
      <p:sp>
        <p:nvSpPr>
          <p:cNvPr id="14" name="Rectangle 13">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F30BB7-E4FC-4B4E-AAF2-9150FAADA48A}"/>
              </a:ext>
            </a:extLst>
          </p:cNvPr>
          <p:cNvSpPr>
            <a:spLocks noGrp="1"/>
          </p:cNvSpPr>
          <p:nvPr>
            <p:ph idx="1"/>
          </p:nvPr>
        </p:nvSpPr>
        <p:spPr>
          <a:xfrm>
            <a:off x="5150360" y="469900"/>
            <a:ext cx="5953630" cy="5405968"/>
          </a:xfrm>
        </p:spPr>
        <p:txBody>
          <a:bodyPr vert="horz" lIns="91440" tIns="45720" rIns="91440" bIns="45720" rtlCol="0" anchor="ctr">
            <a:normAutofit/>
          </a:bodyPr>
          <a:lstStyle/>
          <a:p>
            <a:pPr marL="0" indent="0">
              <a:buNone/>
            </a:pPr>
            <a:r>
              <a:rPr lang="en-US">
                <a:solidFill>
                  <a:schemeClr val="tx1"/>
                </a:solidFill>
                <a:cs typeface="Calibri"/>
              </a:rPr>
              <a:t>The Indian Constitution protects the country and its people from discrimination and is based on the simple principle of "Equality" in the country. The Article 14 of the Indian Constitution states that</a:t>
            </a:r>
            <a:r>
              <a:rPr lang="en-US">
                <a:solidFill>
                  <a:schemeClr val="tx1"/>
                </a:solidFill>
                <a:ea typeface="+mn-lt"/>
                <a:cs typeface="Calibri"/>
              </a:rPr>
              <a:t> </a:t>
            </a:r>
            <a:r>
              <a:rPr lang="en-US">
                <a:solidFill>
                  <a:schemeClr val="tx1"/>
                </a:solidFill>
                <a:ea typeface="+mn-lt"/>
                <a:cs typeface="+mn-lt"/>
              </a:rPr>
              <a:t>“EQUALITY BEFORE LAW” which means every citizen of this country are treated equally and no one will be discriminated or deprived by the law. Article 14 also provides protection of every individual within the territory of India.</a:t>
            </a:r>
          </a:p>
          <a:p>
            <a:pPr marL="0" indent="0">
              <a:buNone/>
            </a:pPr>
            <a:r>
              <a:rPr lang="en-US">
                <a:solidFill>
                  <a:schemeClr val="tx1"/>
                </a:solidFill>
                <a:cs typeface="Calibri"/>
              </a:rPr>
              <a:t>There are different provisions made in the constitution to protect people of the nation.</a:t>
            </a:r>
          </a:p>
        </p:txBody>
      </p:sp>
    </p:spTree>
    <p:extLst>
      <p:ext uri="{BB962C8B-B14F-4D97-AF65-F5344CB8AC3E}">
        <p14:creationId xmlns:p14="http://schemas.microsoft.com/office/powerpoint/2010/main" val="392704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4">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4FDA72-B80F-49EB-91FC-4C1D3D347036}"/>
              </a:ext>
            </a:extLst>
          </p:cNvPr>
          <p:cNvSpPr>
            <a:spLocks noGrp="1"/>
          </p:cNvSpPr>
          <p:nvPr>
            <p:ph type="title"/>
          </p:nvPr>
        </p:nvSpPr>
        <p:spPr>
          <a:xfrm>
            <a:off x="952108" y="954756"/>
            <a:ext cx="2730414" cy="4946003"/>
          </a:xfrm>
        </p:spPr>
        <p:txBody>
          <a:bodyPr>
            <a:normAutofit/>
          </a:bodyPr>
          <a:lstStyle/>
          <a:p>
            <a:r>
              <a:rPr lang="en-US" sz="2800" b="1" u="sng">
                <a:solidFill>
                  <a:srgbClr val="FFFFFF"/>
                </a:solidFill>
                <a:ea typeface="+mj-lt"/>
                <a:cs typeface="+mj-lt"/>
              </a:rPr>
              <a:t>THE PROTECTION OF WOMEN :-</a:t>
            </a:r>
          </a:p>
        </p:txBody>
      </p:sp>
      <p:sp>
        <p:nvSpPr>
          <p:cNvPr id="29" name="Rectangle 28">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F7882A-045F-46C9-AAF2-944484E3E538}"/>
              </a:ext>
            </a:extLst>
          </p:cNvPr>
          <p:cNvSpPr>
            <a:spLocks noGrp="1"/>
          </p:cNvSpPr>
          <p:nvPr>
            <p:ph idx="1"/>
          </p:nvPr>
        </p:nvSpPr>
        <p:spPr>
          <a:xfrm>
            <a:off x="5150360" y="469900"/>
            <a:ext cx="5953630" cy="5405968"/>
          </a:xfrm>
        </p:spPr>
        <p:txBody>
          <a:bodyPr anchor="ctr">
            <a:normAutofit/>
          </a:bodyPr>
          <a:lstStyle/>
          <a:p>
            <a:pPr marL="0" indent="0">
              <a:buNone/>
            </a:pPr>
            <a:r>
              <a:rPr lang="en-US">
                <a:solidFill>
                  <a:schemeClr val="tx1"/>
                </a:solidFill>
              </a:rPr>
              <a:t>The Constitution of India has made different provisions to protect the women of the country. Like the article 14 that provides the equality of women and men, Article 16 that states every citizen of the nation has equal opportunities to work and so on.  </a:t>
            </a:r>
          </a:p>
        </p:txBody>
      </p:sp>
    </p:spTree>
    <p:extLst>
      <p:ext uri="{BB962C8B-B14F-4D97-AF65-F5344CB8AC3E}">
        <p14:creationId xmlns:p14="http://schemas.microsoft.com/office/powerpoint/2010/main" val="797221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A52-0868-4C84-BBF6-BC93085916B6}"/>
              </a:ext>
            </a:extLst>
          </p:cNvPr>
          <p:cNvSpPr>
            <a:spLocks noGrp="1"/>
          </p:cNvSpPr>
          <p:nvPr>
            <p:ph type="title"/>
          </p:nvPr>
        </p:nvSpPr>
        <p:spPr/>
        <p:txBody>
          <a:bodyPr>
            <a:normAutofit fontScale="90000"/>
          </a:bodyPr>
          <a:lstStyle/>
          <a:p>
            <a:r>
              <a:rPr lang="en-US" b="1" u="sng" dirty="0"/>
              <a:t>THE PROTECTION OF CHILDREN:-</a:t>
            </a:r>
          </a:p>
        </p:txBody>
      </p:sp>
      <p:sp>
        <p:nvSpPr>
          <p:cNvPr id="3" name="Content Placeholder 2">
            <a:extLst>
              <a:ext uri="{FF2B5EF4-FFF2-40B4-BE49-F238E27FC236}">
                <a16:creationId xmlns:a16="http://schemas.microsoft.com/office/drawing/2014/main" id="{9CCD39F5-2E77-4BA6-8F9A-32F167F23472}"/>
              </a:ext>
            </a:extLst>
          </p:cNvPr>
          <p:cNvSpPr>
            <a:spLocks noGrp="1"/>
          </p:cNvSpPr>
          <p:nvPr>
            <p:ph idx="1"/>
          </p:nvPr>
        </p:nvSpPr>
        <p:spPr/>
        <p:txBody>
          <a:bodyPr>
            <a:normAutofit/>
          </a:bodyPr>
          <a:lstStyle/>
          <a:p>
            <a:pPr marL="0" indent="0">
              <a:buNone/>
            </a:pPr>
            <a:r>
              <a:rPr lang="en-US" sz="2800" dirty="0"/>
              <a:t>There are different acts made by the Indian constitution to protect the children of the country. According to the Section 21A of the Constitution the children in the age of 6-14  have the right to free and compulsory elementary education. </a:t>
            </a:r>
            <a:r>
              <a:rPr lang="en-US" sz="2800" dirty="0">
                <a:ea typeface="+mn-lt"/>
                <a:cs typeface="+mn-lt"/>
              </a:rPr>
              <a:t>The article 24 the Constitution prevents child labor. This prevents children from being forced to work and the people who are forcing the children are heavily punished.</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464D14FF-C021-4BB1-BAD7-682D16CB8067}"/>
              </a:ext>
            </a:extLst>
          </p:cNvPr>
          <p:cNvSpPr>
            <a:spLocks noGrp="1"/>
          </p:cNvSpPr>
          <p:nvPr>
            <p:ph sz="half" idx="4294967295"/>
          </p:nvPr>
        </p:nvSpPr>
        <p:spPr>
          <a:xfrm>
            <a:off x="7473950" y="2560638"/>
            <a:ext cx="4718050" cy="3309937"/>
          </a:xfrm>
        </p:spPr>
        <p:txBody>
          <a:bodyPr>
            <a:normAutofit fontScale="92500" lnSpcReduction="20000"/>
          </a:bodyPr>
          <a:lstStyle/>
          <a:p>
            <a:pPr marL="0" indent="0">
              <a:buNone/>
            </a:pPr>
            <a:r>
              <a:rPr lang="en-US" dirty="0"/>
              <a:t>                             </a:t>
            </a:r>
            <a:endParaRPr lang="en-US"/>
          </a:p>
        </p:txBody>
      </p:sp>
    </p:spTree>
    <p:extLst>
      <p:ext uri="{BB962C8B-B14F-4D97-AF65-F5344CB8AC3E}">
        <p14:creationId xmlns:p14="http://schemas.microsoft.com/office/powerpoint/2010/main" val="5644129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004226-330D-4C42-9CEA-10A1868CA351}"/>
              </a:ext>
            </a:extLst>
          </p:cNvPr>
          <p:cNvSpPr>
            <a:spLocks noGrp="1"/>
          </p:cNvSpPr>
          <p:nvPr>
            <p:ph type="title"/>
          </p:nvPr>
        </p:nvSpPr>
        <p:spPr>
          <a:xfrm>
            <a:off x="952108" y="954756"/>
            <a:ext cx="2730414" cy="4946003"/>
          </a:xfrm>
        </p:spPr>
        <p:txBody>
          <a:bodyPr>
            <a:normAutofit/>
          </a:bodyPr>
          <a:lstStyle/>
          <a:p>
            <a:r>
              <a:rPr lang="en-US" sz="2800" b="1" u="sng">
                <a:solidFill>
                  <a:srgbClr val="FFFFFF"/>
                </a:solidFill>
              </a:rPr>
              <a:t>THE PROTECTION OF MINORITIES:-</a:t>
            </a:r>
          </a:p>
        </p:txBody>
      </p:sp>
      <p:sp>
        <p:nvSpPr>
          <p:cNvPr id="18" name="Rectangle 17">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1C15E5-0C47-47DC-AF17-FDF2E9C5E93D}"/>
              </a:ext>
            </a:extLst>
          </p:cNvPr>
          <p:cNvSpPr>
            <a:spLocks noGrp="1"/>
          </p:cNvSpPr>
          <p:nvPr>
            <p:ph idx="1"/>
          </p:nvPr>
        </p:nvSpPr>
        <p:spPr>
          <a:xfrm>
            <a:off x="5150360" y="469900"/>
            <a:ext cx="6614988" cy="5434723"/>
          </a:xfrm>
        </p:spPr>
        <p:txBody>
          <a:bodyPr anchor="ctr">
            <a:normAutofit/>
          </a:bodyPr>
          <a:lstStyle/>
          <a:p>
            <a:pPr marL="0" indent="0">
              <a:buNone/>
            </a:pPr>
            <a:r>
              <a:rPr lang="en-US" dirty="0">
                <a:solidFill>
                  <a:schemeClr val="tx1"/>
                </a:solidFill>
              </a:rPr>
              <a:t>The Indian Constitutions has several provisions that protect the minorities of the country. This includes schedule tribes and schedule castes who were discriminated previously. Many acts are made to make these people safe like the "SC/ST Act" of 1989 this act was passed for the protection of these minorities from being discriminated. </a:t>
            </a:r>
          </a:p>
        </p:txBody>
      </p:sp>
    </p:spTree>
    <p:extLst>
      <p:ext uri="{BB962C8B-B14F-4D97-AF65-F5344CB8AC3E}">
        <p14:creationId xmlns:p14="http://schemas.microsoft.com/office/powerpoint/2010/main" val="369917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F2FE9B-5679-4C4B-80C3-124D4F5E95D3}"/>
              </a:ext>
            </a:extLst>
          </p:cNvPr>
          <p:cNvSpPr>
            <a:spLocks noGrp="1"/>
          </p:cNvSpPr>
          <p:nvPr>
            <p:ph type="title"/>
          </p:nvPr>
        </p:nvSpPr>
        <p:spPr>
          <a:xfrm>
            <a:off x="952108" y="954756"/>
            <a:ext cx="2730414" cy="4946003"/>
          </a:xfrm>
        </p:spPr>
        <p:txBody>
          <a:bodyPr>
            <a:normAutofit/>
          </a:bodyPr>
          <a:lstStyle/>
          <a:p>
            <a:r>
              <a:rPr lang="en-US" sz="2800" b="1" u="sng" dirty="0">
                <a:solidFill>
                  <a:srgbClr val="FFFFFF"/>
                </a:solidFill>
              </a:rPr>
              <a:t>THE</a:t>
            </a:r>
            <a:r>
              <a:rPr lang="en-US" b="1" u="sng" dirty="0">
                <a:solidFill>
                  <a:srgbClr val="FFFFFF"/>
                </a:solidFill>
              </a:rPr>
              <a:t> </a:t>
            </a:r>
            <a:r>
              <a:rPr lang="en-US" sz="2800" b="1" u="sng" dirty="0">
                <a:solidFill>
                  <a:srgbClr val="FFFFFF"/>
                </a:solidFill>
              </a:rPr>
              <a:t>PROTECTION OF THE WEAKER SECTION :-</a:t>
            </a:r>
          </a:p>
        </p:txBody>
      </p:sp>
      <p:sp>
        <p:nvSpPr>
          <p:cNvPr id="14" name="Rectangle 13">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0F61F1-5ED4-46BF-96B3-5D92D8098E8B}"/>
              </a:ext>
            </a:extLst>
          </p:cNvPr>
          <p:cNvSpPr>
            <a:spLocks noGrp="1"/>
          </p:cNvSpPr>
          <p:nvPr>
            <p:ph idx="1"/>
          </p:nvPr>
        </p:nvSpPr>
        <p:spPr>
          <a:xfrm>
            <a:off x="5150360" y="469900"/>
            <a:ext cx="6528724" cy="6038571"/>
          </a:xfrm>
        </p:spPr>
        <p:txBody>
          <a:bodyPr anchor="ctr">
            <a:normAutofit/>
          </a:bodyPr>
          <a:lstStyle/>
          <a:p>
            <a:pPr marL="0" indent="0">
              <a:buNone/>
            </a:pPr>
            <a:r>
              <a:rPr lang="en-US" dirty="0">
                <a:solidFill>
                  <a:schemeClr val="tx1"/>
                </a:solidFill>
              </a:rPr>
              <a:t>In order to protect the weaker section of the society the Indian Constitution has made certain rules and many acts. Like the Article  46 of the constitution which states that the State should promote the educational and economic interest of the weaker section and shall protect them from social injustice and all form of exploitation.</a:t>
            </a:r>
          </a:p>
        </p:txBody>
      </p:sp>
    </p:spTree>
    <p:extLst>
      <p:ext uri="{BB962C8B-B14F-4D97-AF65-F5344CB8AC3E}">
        <p14:creationId xmlns:p14="http://schemas.microsoft.com/office/powerpoint/2010/main" val="3175402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7B37CF-FF88-4EEC-AFB1-7E977CE866C9}"/>
              </a:ext>
            </a:extLst>
          </p:cNvPr>
          <p:cNvSpPr>
            <a:spLocks noGrp="1"/>
          </p:cNvSpPr>
          <p:nvPr>
            <p:ph type="title"/>
          </p:nvPr>
        </p:nvSpPr>
        <p:spPr>
          <a:xfrm>
            <a:off x="952108" y="954756"/>
            <a:ext cx="2730414" cy="4946003"/>
          </a:xfrm>
        </p:spPr>
        <p:txBody>
          <a:bodyPr>
            <a:normAutofit/>
          </a:bodyPr>
          <a:lstStyle/>
          <a:p>
            <a:r>
              <a:rPr lang="en-US" sz="2600" b="1" u="sng" dirty="0">
                <a:solidFill>
                  <a:srgbClr val="FFFFFF"/>
                </a:solidFill>
              </a:rPr>
              <a:t>PUNISHMENT FOR EXPLOITING THE RIGHTS :-</a:t>
            </a:r>
          </a:p>
        </p:txBody>
      </p:sp>
      <p:sp>
        <p:nvSpPr>
          <p:cNvPr id="14" name="Rectangle 13">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012445-5230-49AC-9EEE-D61F26BC66A8}"/>
              </a:ext>
            </a:extLst>
          </p:cNvPr>
          <p:cNvSpPr>
            <a:spLocks noGrp="1"/>
          </p:cNvSpPr>
          <p:nvPr>
            <p:ph idx="1"/>
          </p:nvPr>
        </p:nvSpPr>
        <p:spPr>
          <a:xfrm>
            <a:off x="5150360" y="81712"/>
            <a:ext cx="5953630" cy="6714306"/>
          </a:xfrm>
        </p:spPr>
        <p:txBody>
          <a:bodyPr anchor="ctr">
            <a:normAutofit/>
          </a:bodyPr>
          <a:lstStyle/>
          <a:p>
            <a:pPr marL="0" indent="0">
              <a:buNone/>
            </a:pPr>
            <a:r>
              <a:rPr lang="en-US" dirty="0">
                <a:solidFill>
                  <a:schemeClr val="tx1"/>
                </a:solidFill>
              </a:rPr>
              <a:t>The Indian Constitution have made</a:t>
            </a:r>
            <a:r>
              <a:rPr lang="en-US" dirty="0">
                <a:solidFill>
                  <a:schemeClr val="tx1"/>
                </a:solidFill>
                <a:ea typeface="+mn-lt"/>
                <a:cs typeface="+mn-lt"/>
              </a:rPr>
              <a:t> provisions to protect the rights of the citizen of the country like the culprit of child labor can get a prison of two years and a fine of rupees 50,000 the force feeding of injurious substance can cause minimum 6 months of jail and maximum 5 years of jail with fine and so on.</a:t>
            </a:r>
            <a:endParaRPr lang="en-US" dirty="0">
              <a:solidFill>
                <a:schemeClr val="tx1"/>
              </a:solidFill>
            </a:endParaRPr>
          </a:p>
        </p:txBody>
      </p:sp>
    </p:spTree>
    <p:extLst>
      <p:ext uri="{BB962C8B-B14F-4D97-AF65-F5344CB8AC3E}">
        <p14:creationId xmlns:p14="http://schemas.microsoft.com/office/powerpoint/2010/main" val="3753122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F59C0D-C841-4077-8A86-CFA04BFD6B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6" name="Picture 8">
              <a:extLst>
                <a:ext uri="{FF2B5EF4-FFF2-40B4-BE49-F238E27FC236}">
                  <a16:creationId xmlns:a16="http://schemas.microsoft.com/office/drawing/2014/main" id="{67716107-90BF-4496-9A07-0725F1BFD7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13F9E32-5E2C-4B36-9DD2-C10A9917E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F688DD-0F85-41C3-8996-F19BE3748A5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2" name="Picture 11">
              <a:extLst>
                <a:ext uri="{FF2B5EF4-FFF2-40B4-BE49-F238E27FC236}">
                  <a16:creationId xmlns:a16="http://schemas.microsoft.com/office/drawing/2014/main" id="{A6FD2F11-D24C-49B6-9A36-D99D7A5DC1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4" name="Straight Connector 13">
            <a:extLst>
              <a:ext uri="{FF2B5EF4-FFF2-40B4-BE49-F238E27FC236}">
                <a16:creationId xmlns:a16="http://schemas.microsoft.com/office/drawing/2014/main" id="{5319E216-CB07-40D9-9253-0C7AADA1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92C36A-E1FD-4A5C-8C6F-07F5E0B6EE0F}"/>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algn="ctr"/>
            <a:r>
              <a:rPr lang="en-US" sz="3700" b="1">
                <a:solidFill>
                  <a:srgbClr val="FFFFFF"/>
                </a:solidFill>
              </a:rPr>
              <a:t>MADE BY :ATHARAV SHARMA </a:t>
            </a:r>
          </a:p>
        </p:txBody>
      </p:sp>
      <p:sp>
        <p:nvSpPr>
          <p:cNvPr id="22" name="Rectangle 21">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2379F27-8B67-4C84-AB7F-FC83BDE99993}"/>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r>
              <a:rPr lang="en-US" sz="4400" b="1" i="1" dirty="0"/>
              <a:t>CLASS 9th b</a:t>
            </a:r>
          </a:p>
          <a:p>
            <a:r>
              <a:rPr lang="en-US" sz="4400" b="1" i="1" dirty="0"/>
              <a:t>ROLL NO. 06</a:t>
            </a:r>
          </a:p>
        </p:txBody>
      </p:sp>
    </p:spTree>
    <p:extLst>
      <p:ext uri="{BB962C8B-B14F-4D97-AF65-F5344CB8AC3E}">
        <p14:creationId xmlns:p14="http://schemas.microsoft.com/office/powerpoint/2010/main" val="3850278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THE INDIAN CONSTITUTION AND IT'S CLAUSES</vt:lpstr>
      <vt:lpstr>THE INDIAN CONSTITUTION:-</vt:lpstr>
      <vt:lpstr>THE PROTECTION OF WOMEN :-</vt:lpstr>
      <vt:lpstr>THE PROTECTION OF CHILDREN:-</vt:lpstr>
      <vt:lpstr>THE PROTECTION OF MINORITIES:-</vt:lpstr>
      <vt:lpstr>THE PROTECTION OF THE WEAKER SECTION :-</vt:lpstr>
      <vt:lpstr>PUNISHMENT FOR EXPLOITING THE RIGHTS :-</vt:lpstr>
      <vt:lpstr>MADE BY :ATHARAV SHARMA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470</cp:revision>
  <dcterms:created xsi:type="dcterms:W3CDTF">2021-06-16T06:48:45Z</dcterms:created>
  <dcterms:modified xsi:type="dcterms:W3CDTF">2021-09-27T13:19:25Z</dcterms:modified>
</cp:coreProperties>
</file>