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ctrTitle"/>
          </p:nvPr>
        </p:nvSpPr>
        <p:spPr>
          <a:xfrm>
            <a:off x="685800" y="2416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PA3 Clarifications</a:t>
            </a:r>
            <a:endParaRPr/>
          </a:p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ctrTitle"/>
          </p:nvPr>
        </p:nvSpPr>
        <p:spPr>
          <a:xfrm>
            <a:off x="609600" y="625050"/>
            <a:ext cx="7772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get_bs , release_bs</a:t>
            </a:r>
            <a:endParaRPr/>
          </a:p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685799" y="1851625"/>
            <a:ext cx="8029575" cy="39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000000"/>
                </a:solidFill>
              </a:rPr>
              <a:t>Your get_bs call would simply just check whether it’s mapped or not and return npages.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000000"/>
                </a:solidFill>
              </a:rPr>
              <a:t>Return SYSERR if BS is mapped and private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rgbClr val="000000"/>
                </a:solidFill>
              </a:rPr>
              <a:t>Your release_bs would simply call free_bsm within it but it would also depend whether the backing store is shared or private. Everything would be reinitialized by free_bsm only if the BS is private.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609600" y="625050"/>
            <a:ext cx="7772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xmmap, bsm_map , xmunmap, bsm_unmap</a:t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685799" y="1851625"/>
            <a:ext cx="8029575" cy="39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lang="en-US">
                <a:solidFill>
                  <a:srgbClr val="000000"/>
                </a:solidFill>
              </a:rPr>
              <a:t>Your xmmap is an abstraction of bsm_map, so you would be calling bsm_map within xmmap.</a:t>
            </a:r>
            <a:endParaRPr>
              <a:solidFill>
                <a:srgbClr val="000000"/>
              </a:solidFill>
            </a:endParaRPr>
          </a:p>
          <a:p>
            <a:pPr indent="-1524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>
                <a:solidFill>
                  <a:srgbClr val="000000"/>
                </a:solidFill>
              </a:rPr>
              <a:t> xmmap returns SYSERR if the BS is private</a:t>
            </a:r>
            <a:endParaRPr>
              <a:solidFill>
                <a:srgbClr val="000000"/>
              </a:solidFill>
            </a:endParaRPr>
          </a:p>
          <a:p>
            <a:pPr indent="-1524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>
                <a:solidFill>
                  <a:srgbClr val="000000"/>
                </a:solidFill>
              </a:rPr>
              <a:t> xmmap returns SYSERR if BS is mapped and pages requested to be mapped &gt; npages set for BS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lang="en-US">
                <a:solidFill>
                  <a:srgbClr val="000000"/>
                </a:solidFill>
              </a:rPr>
              <a:t>Similarly your xmunmap would have bsm_unmap within it.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lang="en-US">
                <a:solidFill>
                  <a:srgbClr val="000000"/>
                </a:solidFill>
              </a:rPr>
              <a:t>Based on whether it’s shared and private you would have to determine how you would be proceeding under bsm_unmap.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ctrTitle"/>
          </p:nvPr>
        </p:nvSpPr>
        <p:spPr>
          <a:xfrm>
            <a:off x="685799" y="653625"/>
            <a:ext cx="7772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Scenario Example for get_bs call</a:t>
            </a:r>
            <a:endParaRPr/>
          </a:p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685799" y="1851625"/>
            <a:ext cx="8029575" cy="39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get_bs(1,100) by a ProcB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If BS is mapped by ProcA previously and private, SYSERR would be returned.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If BS is unmapped, 100 would be returned.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If BS is mapped by ‘A’ with 50 pages previously and shared, 50 would be returned.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685799" y="653625"/>
            <a:ext cx="7772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create &amp; vcreate</a:t>
            </a:r>
            <a:endParaRPr/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685799" y="1851625"/>
            <a:ext cx="8029575" cy="39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You do not need to acquire a BS from create(). We would be doing that from main.c while testing. However, you need to do that from vcreate().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P</a:t>
            </a:r>
            <a:r>
              <a:rPr lang="en-US">
                <a:solidFill>
                  <a:schemeClr val="dk1"/>
                </a:solidFill>
              </a:rPr>
              <a:t>rocess created by create() will have a shared backing store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Process created by vcreate() will have a private backing store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>
                <a:solidFill>
                  <a:schemeClr val="dk1"/>
                </a:solidFill>
              </a:rPr>
              <a:t>get_bsm() and bsm_map() to be called from vcreate()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685799" y="653625"/>
            <a:ext cx="7772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Misc. Points</a:t>
            </a:r>
            <a:endParaRPr/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685799" y="1851625"/>
            <a:ext cx="8029575" cy="39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Page replacement policy would not be changed once set for a test case.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pt_acc in pt_t, which is about a page being accessed, but you will have no way to determine/manipulate the entry whether a page is accessed or not.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</a:rPr>
              <a:t>Therefore your page replacement algorithms are devised in such a way that you would not have to worry about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horiz-center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