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2"/>
  </p:notesMasterIdLst>
  <p:sldIdLst>
    <p:sldId id="256" r:id="rId2"/>
    <p:sldId id="258" r:id="rId3"/>
    <p:sldId id="297" r:id="rId4"/>
    <p:sldId id="260" r:id="rId5"/>
    <p:sldId id="262" r:id="rId6"/>
    <p:sldId id="298" r:id="rId7"/>
    <p:sldId id="299" r:id="rId8"/>
    <p:sldId id="300" r:id="rId9"/>
    <p:sldId id="259" r:id="rId10"/>
    <p:sldId id="275" r:id="rId11"/>
  </p:sldIdLst>
  <p:sldSz cx="9144000" cy="5143500" type="screen16x9"/>
  <p:notesSz cx="6858000" cy="9144000"/>
  <p:embeddedFontLst>
    <p:embeddedFont>
      <p:font typeface="Bebas Neue" panose="020B0606020202050201" pitchFamily="34" charset="0"/>
      <p:regular r:id="rId13"/>
    </p:embeddedFont>
    <p:embeddedFont>
      <p:font typeface="Nunito" pitchFamily="2" charset="0"/>
      <p:regular r:id="rId14"/>
      <p:bold r:id="rId15"/>
      <p:italic r:id="rId16"/>
      <p:boldItalic r:id="rId17"/>
    </p:embeddedFont>
    <p:embeddedFont>
      <p:font typeface="Signika" panose="020B060402020202020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23F168-4D08-41D4-B84D-95C9629521FF}">
  <a:tblStyle styleId="{7223F168-4D08-41D4-B84D-95C9629521F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4" autoAdjust="0"/>
    <p:restoredTop sz="94660"/>
  </p:normalViewPr>
  <p:slideViewPr>
    <p:cSldViewPr snapToGrid="0">
      <p:cViewPr varScale="1">
        <p:scale>
          <a:sx n="85" d="100"/>
          <a:sy n="85" d="100"/>
        </p:scale>
        <p:origin x="540" y="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2"/>
        <p:cNvGrpSpPr/>
        <p:nvPr/>
      </p:nvGrpSpPr>
      <p:grpSpPr>
        <a:xfrm>
          <a:off x="0" y="0"/>
          <a:ext cx="0" cy="0"/>
          <a:chOff x="0" y="0"/>
          <a:chExt cx="0" cy="0"/>
        </a:xfrm>
      </p:grpSpPr>
      <p:sp>
        <p:nvSpPr>
          <p:cNvPr id="1153" name="Google Shape;1153;g99f2f57a71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4" name="Google Shape;1154;g99f2f57a71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13e65845f0e_1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13e65845f0e_1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1905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13e65845f0e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13e65845f0e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13e65845f0e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13e65845f0e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9189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13e65845f0e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13e65845f0e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6721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45244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636800" y="915775"/>
            <a:ext cx="3794100" cy="28362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636800" y="3751925"/>
            <a:ext cx="3794100" cy="475800"/>
          </a:xfrm>
          <a:prstGeom prst="rect">
            <a:avLst/>
          </a:prstGeom>
          <a:solidFill>
            <a:srgbClr val="E2E1EC">
              <a:alpha val="51190"/>
            </a:srgbClr>
          </a:solidFill>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815740" y="205900"/>
            <a:ext cx="7928938" cy="4777850"/>
            <a:chOff x="815740" y="205900"/>
            <a:chExt cx="7928938" cy="4777850"/>
          </a:xfrm>
        </p:grpSpPr>
        <p:sp>
          <p:nvSpPr>
            <p:cNvPr id="12" name="Google Shape;12;p2"/>
            <p:cNvSpPr/>
            <p:nvPr/>
          </p:nvSpPr>
          <p:spPr>
            <a:xfrm>
              <a:off x="4240710" y="205900"/>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15740" y="438138"/>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542178" y="1094238"/>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870635" y="4710150"/>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807435" y="4604100"/>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_3">
    <p:spTree>
      <p:nvGrpSpPr>
        <p:cNvPr id="1" name="Shape 191"/>
        <p:cNvGrpSpPr/>
        <p:nvPr/>
      </p:nvGrpSpPr>
      <p:grpSpPr>
        <a:xfrm>
          <a:off x="0" y="0"/>
          <a:ext cx="0" cy="0"/>
          <a:chOff x="0" y="0"/>
          <a:chExt cx="0" cy="0"/>
        </a:xfrm>
      </p:grpSpPr>
      <p:sp>
        <p:nvSpPr>
          <p:cNvPr id="192" name="Google Shape;192;p17"/>
          <p:cNvSpPr txBox="1">
            <a:spLocks noGrp="1"/>
          </p:cNvSpPr>
          <p:nvPr>
            <p:ph type="title"/>
          </p:nvPr>
        </p:nvSpPr>
        <p:spPr>
          <a:xfrm>
            <a:off x="720075"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3" name="Google Shape;193;p17"/>
          <p:cNvSpPr txBox="1">
            <a:spLocks noGrp="1"/>
          </p:cNvSpPr>
          <p:nvPr>
            <p:ph type="subTitle" idx="1"/>
          </p:nvPr>
        </p:nvSpPr>
        <p:spPr>
          <a:xfrm>
            <a:off x="937700" y="2200100"/>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194" name="Google Shape;194;p17"/>
          <p:cNvSpPr txBox="1">
            <a:spLocks noGrp="1"/>
          </p:cNvSpPr>
          <p:nvPr>
            <p:ph type="subTitle" idx="2"/>
          </p:nvPr>
        </p:nvSpPr>
        <p:spPr>
          <a:xfrm>
            <a:off x="3484421" y="2200100"/>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195" name="Google Shape;195;p17"/>
          <p:cNvSpPr txBox="1">
            <a:spLocks noGrp="1"/>
          </p:cNvSpPr>
          <p:nvPr>
            <p:ph type="subTitle" idx="3"/>
          </p:nvPr>
        </p:nvSpPr>
        <p:spPr>
          <a:xfrm>
            <a:off x="6031149" y="2200100"/>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196" name="Google Shape;196;p17"/>
          <p:cNvSpPr txBox="1">
            <a:spLocks noGrp="1"/>
          </p:cNvSpPr>
          <p:nvPr>
            <p:ph type="subTitle" idx="4"/>
          </p:nvPr>
        </p:nvSpPr>
        <p:spPr>
          <a:xfrm>
            <a:off x="937700" y="1881475"/>
            <a:ext cx="2175300" cy="40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Bebas Neue"/>
              <a:buNone/>
              <a:defRPr sz="2000" b="1">
                <a:solidFill>
                  <a:schemeClr val="dk1"/>
                </a:solidFill>
                <a:latin typeface="Signika"/>
                <a:ea typeface="Signika"/>
                <a:cs typeface="Signika"/>
                <a:sym typeface="Signika"/>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97" name="Google Shape;197;p17"/>
          <p:cNvSpPr txBox="1">
            <a:spLocks noGrp="1"/>
          </p:cNvSpPr>
          <p:nvPr>
            <p:ph type="subTitle" idx="5"/>
          </p:nvPr>
        </p:nvSpPr>
        <p:spPr>
          <a:xfrm>
            <a:off x="3484425" y="1881475"/>
            <a:ext cx="2175300" cy="40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Bebas Neue"/>
              <a:buNone/>
              <a:defRPr sz="2000" b="1">
                <a:solidFill>
                  <a:schemeClr val="dk1"/>
                </a:solidFill>
                <a:latin typeface="Signika"/>
                <a:ea typeface="Signika"/>
                <a:cs typeface="Signika"/>
                <a:sym typeface="Signika"/>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98" name="Google Shape;198;p17"/>
          <p:cNvSpPr txBox="1">
            <a:spLocks noGrp="1"/>
          </p:cNvSpPr>
          <p:nvPr>
            <p:ph type="subTitle" idx="6"/>
          </p:nvPr>
        </p:nvSpPr>
        <p:spPr>
          <a:xfrm>
            <a:off x="6031150" y="1881475"/>
            <a:ext cx="2175300" cy="40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Bebas Neue"/>
              <a:buNone/>
              <a:defRPr sz="2000" b="1">
                <a:solidFill>
                  <a:schemeClr val="dk1"/>
                </a:solidFill>
                <a:latin typeface="Signika"/>
                <a:ea typeface="Signika"/>
                <a:cs typeface="Signika"/>
                <a:sym typeface="Signika"/>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grpSp>
        <p:nvGrpSpPr>
          <p:cNvPr id="199" name="Google Shape;199;p17"/>
          <p:cNvGrpSpPr/>
          <p:nvPr/>
        </p:nvGrpSpPr>
        <p:grpSpPr>
          <a:xfrm>
            <a:off x="233790" y="93900"/>
            <a:ext cx="8657695" cy="4642000"/>
            <a:chOff x="233790" y="93900"/>
            <a:chExt cx="8657695" cy="4642000"/>
          </a:xfrm>
        </p:grpSpPr>
        <p:grpSp>
          <p:nvGrpSpPr>
            <p:cNvPr id="200" name="Google Shape;200;p17"/>
            <p:cNvGrpSpPr/>
            <p:nvPr/>
          </p:nvGrpSpPr>
          <p:grpSpPr>
            <a:xfrm>
              <a:off x="233790" y="93900"/>
              <a:ext cx="8657695" cy="4642000"/>
              <a:chOff x="233790" y="93900"/>
              <a:chExt cx="8657695" cy="4642000"/>
            </a:xfrm>
          </p:grpSpPr>
          <p:sp>
            <p:nvSpPr>
              <p:cNvPr id="201" name="Google Shape;201;p17"/>
              <p:cNvSpPr/>
              <p:nvPr/>
            </p:nvSpPr>
            <p:spPr>
              <a:xfrm>
                <a:off x="8617885" y="3928700"/>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7"/>
              <p:cNvSpPr/>
              <p:nvPr/>
            </p:nvSpPr>
            <p:spPr>
              <a:xfrm>
                <a:off x="233790" y="3442063"/>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7"/>
              <p:cNvSpPr/>
              <p:nvPr/>
            </p:nvSpPr>
            <p:spPr>
              <a:xfrm>
                <a:off x="5555353" y="241313"/>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7"/>
              <p:cNvSpPr/>
              <p:nvPr/>
            </p:nvSpPr>
            <p:spPr>
              <a:xfrm>
                <a:off x="3245785" y="4462300"/>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7"/>
              <p:cNvSpPr/>
              <p:nvPr/>
            </p:nvSpPr>
            <p:spPr>
              <a:xfrm>
                <a:off x="1572060" y="93900"/>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17"/>
            <p:cNvGrpSpPr/>
            <p:nvPr/>
          </p:nvGrpSpPr>
          <p:grpSpPr>
            <a:xfrm>
              <a:off x="3280719" y="1321707"/>
              <a:ext cx="5056397" cy="2880600"/>
              <a:chOff x="3280719" y="1321707"/>
              <a:chExt cx="5056397" cy="2880600"/>
            </a:xfrm>
          </p:grpSpPr>
          <p:sp>
            <p:nvSpPr>
              <p:cNvPr id="207" name="Google Shape;207;p17"/>
              <p:cNvSpPr/>
              <p:nvPr/>
            </p:nvSpPr>
            <p:spPr>
              <a:xfrm>
                <a:off x="5351644" y="4000007"/>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7"/>
              <p:cNvSpPr/>
              <p:nvPr/>
            </p:nvSpPr>
            <p:spPr>
              <a:xfrm>
                <a:off x="3280719" y="1604132"/>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7"/>
              <p:cNvSpPr/>
              <p:nvPr/>
            </p:nvSpPr>
            <p:spPr>
              <a:xfrm>
                <a:off x="8133419" y="1321707"/>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04"/>
        <p:cNvGrpSpPr/>
        <p:nvPr/>
      </p:nvGrpSpPr>
      <p:grpSpPr>
        <a:xfrm>
          <a:off x="0" y="0"/>
          <a:ext cx="0" cy="0"/>
          <a:chOff x="0" y="0"/>
          <a:chExt cx="0" cy="0"/>
        </a:xfrm>
      </p:grpSpPr>
      <p:sp>
        <p:nvSpPr>
          <p:cNvPr id="305" name="Google Shape;305;p23"/>
          <p:cNvSpPr txBox="1">
            <a:spLocks noGrp="1"/>
          </p:cNvSpPr>
          <p:nvPr>
            <p:ph type="title"/>
          </p:nvPr>
        </p:nvSpPr>
        <p:spPr>
          <a:xfrm>
            <a:off x="713100" y="652913"/>
            <a:ext cx="3000000" cy="873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5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6" name="Google Shape;306;p23"/>
          <p:cNvSpPr txBox="1">
            <a:spLocks noGrp="1"/>
          </p:cNvSpPr>
          <p:nvPr>
            <p:ph type="subTitle" idx="1"/>
          </p:nvPr>
        </p:nvSpPr>
        <p:spPr>
          <a:xfrm>
            <a:off x="713100" y="1525913"/>
            <a:ext cx="3000000" cy="133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7" name="Google Shape;307;p23"/>
          <p:cNvSpPr txBox="1"/>
          <p:nvPr/>
        </p:nvSpPr>
        <p:spPr>
          <a:xfrm>
            <a:off x="713100" y="3382538"/>
            <a:ext cx="3000000" cy="615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000">
                <a:solidFill>
                  <a:schemeClr val="dk1"/>
                </a:solidFill>
                <a:latin typeface="Nunito"/>
                <a:ea typeface="Nunito"/>
                <a:cs typeface="Nunito"/>
                <a:sym typeface="Nunito"/>
              </a:rPr>
              <a:t>CREDITS: This presentation template was created by </a:t>
            </a:r>
            <a:r>
              <a:rPr lang="en" sz="1000" b="1">
                <a:solidFill>
                  <a:schemeClr val="dk1"/>
                </a:solidFill>
                <a:uFill>
                  <a:noFill/>
                </a:uFill>
                <a:latin typeface="Nunito"/>
                <a:ea typeface="Nunito"/>
                <a:cs typeface="Nunito"/>
                <a:sym typeface="Nunito"/>
                <a:hlinkClick r:id="rId2">
                  <a:extLst>
                    <a:ext uri="{A12FA001-AC4F-418D-AE19-62706E023703}">
                      <ahyp:hlinkClr xmlns:ahyp="http://schemas.microsoft.com/office/drawing/2018/hyperlinkcolor" val="tx"/>
                    </a:ext>
                  </a:extLst>
                </a:hlinkClick>
              </a:rPr>
              <a:t>Slidesgo</a:t>
            </a:r>
            <a:r>
              <a:rPr lang="en" sz="1000">
                <a:solidFill>
                  <a:schemeClr val="dk1"/>
                </a:solidFill>
                <a:latin typeface="Nunito"/>
                <a:ea typeface="Nunito"/>
                <a:cs typeface="Nunito"/>
                <a:sym typeface="Nunito"/>
              </a:rPr>
              <a:t>, including icons by </a:t>
            </a:r>
            <a:r>
              <a:rPr lang="en" sz="1000" b="1">
                <a:solidFill>
                  <a:schemeClr val="dk1"/>
                </a:solidFill>
                <a:uFill>
                  <a:noFill/>
                </a:uFill>
                <a:latin typeface="Nunito"/>
                <a:ea typeface="Nunito"/>
                <a:cs typeface="Nunito"/>
                <a:sym typeface="Nunito"/>
                <a:hlinkClick r:id="rId3">
                  <a:extLst>
                    <a:ext uri="{A12FA001-AC4F-418D-AE19-62706E023703}">
                      <ahyp:hlinkClr xmlns:ahyp="http://schemas.microsoft.com/office/drawing/2018/hyperlinkcolor" val="tx"/>
                    </a:ext>
                  </a:extLst>
                </a:hlinkClick>
              </a:rPr>
              <a:t>Flaticon</a:t>
            </a:r>
            <a:r>
              <a:rPr lang="en" sz="1000" b="1">
                <a:solidFill>
                  <a:schemeClr val="dk1"/>
                </a:solidFill>
                <a:latin typeface="Nunito"/>
                <a:ea typeface="Nunito"/>
                <a:cs typeface="Nunito"/>
                <a:sym typeface="Nunito"/>
              </a:rPr>
              <a:t> </a:t>
            </a:r>
            <a:r>
              <a:rPr lang="en" sz="1000">
                <a:solidFill>
                  <a:schemeClr val="dk1"/>
                </a:solidFill>
                <a:latin typeface="Nunito"/>
                <a:ea typeface="Nunito"/>
                <a:cs typeface="Nunito"/>
                <a:sym typeface="Nunito"/>
              </a:rPr>
              <a:t>and infographics &amp; images by </a:t>
            </a:r>
            <a:r>
              <a:rPr lang="en" sz="1000" b="1">
                <a:solidFill>
                  <a:schemeClr val="dk1"/>
                </a:solidFill>
                <a:uFill>
                  <a:noFill/>
                </a:uFill>
                <a:latin typeface="Nunito"/>
                <a:ea typeface="Nunito"/>
                <a:cs typeface="Nunito"/>
                <a:sym typeface="Nunito"/>
                <a:hlinkClick r:id="rId4">
                  <a:extLst>
                    <a:ext uri="{A12FA001-AC4F-418D-AE19-62706E023703}">
                      <ahyp:hlinkClr xmlns:ahyp="http://schemas.microsoft.com/office/drawing/2018/hyperlinkcolor" val="tx"/>
                    </a:ext>
                  </a:extLst>
                </a:hlinkClick>
              </a:rPr>
              <a:t>Freepik</a:t>
            </a:r>
            <a:endParaRPr sz="1000" b="1">
              <a:solidFill>
                <a:schemeClr val="dk1"/>
              </a:solidFill>
              <a:latin typeface="Nunito"/>
              <a:ea typeface="Nunito"/>
              <a:cs typeface="Nunito"/>
              <a:sym typeface="Nunito"/>
            </a:endParaRPr>
          </a:p>
        </p:txBody>
      </p:sp>
      <p:grpSp>
        <p:nvGrpSpPr>
          <p:cNvPr id="308" name="Google Shape;308;p23"/>
          <p:cNvGrpSpPr/>
          <p:nvPr/>
        </p:nvGrpSpPr>
        <p:grpSpPr>
          <a:xfrm>
            <a:off x="306760" y="125163"/>
            <a:ext cx="8622150" cy="4917688"/>
            <a:chOff x="306760" y="125163"/>
            <a:chExt cx="8622150" cy="4917688"/>
          </a:xfrm>
        </p:grpSpPr>
        <p:sp>
          <p:nvSpPr>
            <p:cNvPr id="309" name="Google Shape;309;p23"/>
            <p:cNvSpPr/>
            <p:nvPr/>
          </p:nvSpPr>
          <p:spPr>
            <a:xfrm>
              <a:off x="8655310" y="2409788"/>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3"/>
            <p:cNvSpPr/>
            <p:nvPr/>
          </p:nvSpPr>
          <p:spPr>
            <a:xfrm>
              <a:off x="2339515" y="125163"/>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3"/>
            <p:cNvSpPr/>
            <p:nvPr/>
          </p:nvSpPr>
          <p:spPr>
            <a:xfrm>
              <a:off x="4827078" y="438138"/>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3"/>
            <p:cNvSpPr/>
            <p:nvPr/>
          </p:nvSpPr>
          <p:spPr>
            <a:xfrm>
              <a:off x="3855360" y="4769250"/>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3"/>
            <p:cNvSpPr/>
            <p:nvPr/>
          </p:nvSpPr>
          <p:spPr>
            <a:xfrm>
              <a:off x="306760" y="3023050"/>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4"/>
        <p:cNvGrpSpPr/>
        <p:nvPr/>
      </p:nvGrpSpPr>
      <p:grpSpPr>
        <a:xfrm>
          <a:off x="0" y="0"/>
          <a:ext cx="0" cy="0"/>
          <a:chOff x="0" y="0"/>
          <a:chExt cx="0" cy="0"/>
        </a:xfrm>
      </p:grpSpPr>
      <p:grpSp>
        <p:nvGrpSpPr>
          <p:cNvPr id="315" name="Google Shape;315;p24"/>
          <p:cNvGrpSpPr/>
          <p:nvPr/>
        </p:nvGrpSpPr>
        <p:grpSpPr>
          <a:xfrm>
            <a:off x="293690" y="308575"/>
            <a:ext cx="8562238" cy="4358032"/>
            <a:chOff x="293690" y="308575"/>
            <a:chExt cx="8562238" cy="4358032"/>
          </a:xfrm>
        </p:grpSpPr>
        <p:grpSp>
          <p:nvGrpSpPr>
            <p:cNvPr id="316" name="Google Shape;316;p24"/>
            <p:cNvGrpSpPr/>
            <p:nvPr/>
          </p:nvGrpSpPr>
          <p:grpSpPr>
            <a:xfrm>
              <a:off x="293690" y="308575"/>
              <a:ext cx="8562238" cy="4298025"/>
              <a:chOff x="293690" y="308575"/>
              <a:chExt cx="8562238" cy="4298025"/>
            </a:xfrm>
          </p:grpSpPr>
          <p:sp>
            <p:nvSpPr>
              <p:cNvPr id="317" name="Google Shape;317;p24"/>
              <p:cNvSpPr/>
              <p:nvPr/>
            </p:nvSpPr>
            <p:spPr>
              <a:xfrm>
                <a:off x="7159060" y="308575"/>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293690" y="2825888"/>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8653428" y="2825888"/>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4240710" y="4333000"/>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1533135" y="641625"/>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24"/>
            <p:cNvGrpSpPr/>
            <p:nvPr/>
          </p:nvGrpSpPr>
          <p:grpSpPr>
            <a:xfrm>
              <a:off x="914744" y="1407282"/>
              <a:ext cx="5000372" cy="3259325"/>
              <a:chOff x="914744" y="1407282"/>
              <a:chExt cx="5000372" cy="3259325"/>
            </a:xfrm>
          </p:grpSpPr>
          <p:sp>
            <p:nvSpPr>
              <p:cNvPr id="323" name="Google Shape;323;p24"/>
              <p:cNvSpPr/>
              <p:nvPr/>
            </p:nvSpPr>
            <p:spPr>
              <a:xfrm>
                <a:off x="1542069" y="4464307"/>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914744" y="1407282"/>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5711419" y="1407282"/>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6"/>
        <p:cNvGrpSpPr/>
        <p:nvPr/>
      </p:nvGrpSpPr>
      <p:grpSpPr>
        <a:xfrm>
          <a:off x="0" y="0"/>
          <a:ext cx="0" cy="0"/>
          <a:chOff x="0" y="0"/>
          <a:chExt cx="0" cy="0"/>
        </a:xfrm>
      </p:grpSpPr>
      <p:grpSp>
        <p:nvGrpSpPr>
          <p:cNvPr id="327" name="Google Shape;327;p25"/>
          <p:cNvGrpSpPr/>
          <p:nvPr/>
        </p:nvGrpSpPr>
        <p:grpSpPr>
          <a:xfrm>
            <a:off x="233194" y="93900"/>
            <a:ext cx="8658291" cy="4844150"/>
            <a:chOff x="233194" y="93900"/>
            <a:chExt cx="8658291" cy="4844150"/>
          </a:xfrm>
        </p:grpSpPr>
        <p:grpSp>
          <p:nvGrpSpPr>
            <p:cNvPr id="328" name="Google Shape;328;p25"/>
            <p:cNvGrpSpPr/>
            <p:nvPr/>
          </p:nvGrpSpPr>
          <p:grpSpPr>
            <a:xfrm>
              <a:off x="233790" y="93900"/>
              <a:ext cx="8657695" cy="4844150"/>
              <a:chOff x="233790" y="93900"/>
              <a:chExt cx="8657695" cy="4844150"/>
            </a:xfrm>
          </p:grpSpPr>
          <p:sp>
            <p:nvSpPr>
              <p:cNvPr id="329" name="Google Shape;329;p25"/>
              <p:cNvSpPr/>
              <p:nvPr/>
            </p:nvSpPr>
            <p:spPr>
              <a:xfrm>
                <a:off x="8617885" y="3928700"/>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5"/>
              <p:cNvSpPr/>
              <p:nvPr/>
            </p:nvSpPr>
            <p:spPr>
              <a:xfrm>
                <a:off x="233790" y="3027213"/>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5"/>
              <p:cNvSpPr/>
              <p:nvPr/>
            </p:nvSpPr>
            <p:spPr>
              <a:xfrm>
                <a:off x="5555353" y="241313"/>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5"/>
              <p:cNvSpPr/>
              <p:nvPr/>
            </p:nvSpPr>
            <p:spPr>
              <a:xfrm>
                <a:off x="2542035" y="4664450"/>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5"/>
              <p:cNvSpPr/>
              <p:nvPr/>
            </p:nvSpPr>
            <p:spPr>
              <a:xfrm>
                <a:off x="1572060" y="93900"/>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334;p25"/>
            <p:cNvGrpSpPr/>
            <p:nvPr/>
          </p:nvGrpSpPr>
          <p:grpSpPr>
            <a:xfrm>
              <a:off x="233194" y="973832"/>
              <a:ext cx="8493197" cy="3892925"/>
              <a:chOff x="233194" y="973832"/>
              <a:chExt cx="8493197" cy="3892925"/>
            </a:xfrm>
          </p:grpSpPr>
          <p:sp>
            <p:nvSpPr>
              <p:cNvPr id="335" name="Google Shape;335;p25"/>
              <p:cNvSpPr/>
              <p:nvPr/>
            </p:nvSpPr>
            <p:spPr>
              <a:xfrm>
                <a:off x="5718494" y="4664457"/>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5"/>
              <p:cNvSpPr/>
              <p:nvPr/>
            </p:nvSpPr>
            <p:spPr>
              <a:xfrm>
                <a:off x="233194" y="1037607"/>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5"/>
              <p:cNvSpPr/>
              <p:nvPr/>
            </p:nvSpPr>
            <p:spPr>
              <a:xfrm>
                <a:off x="8522694" y="973832"/>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9_2">
    <p:spTree>
      <p:nvGrpSpPr>
        <p:cNvPr id="1" name="Shape 338"/>
        <p:cNvGrpSpPr/>
        <p:nvPr/>
      </p:nvGrpSpPr>
      <p:grpSpPr>
        <a:xfrm>
          <a:off x="0" y="0"/>
          <a:ext cx="0" cy="0"/>
          <a:chOff x="0" y="0"/>
          <a:chExt cx="0" cy="0"/>
        </a:xfrm>
      </p:grpSpPr>
      <p:grpSp>
        <p:nvGrpSpPr>
          <p:cNvPr id="339" name="Google Shape;339;p26"/>
          <p:cNvGrpSpPr/>
          <p:nvPr/>
        </p:nvGrpSpPr>
        <p:grpSpPr>
          <a:xfrm>
            <a:off x="306760" y="125163"/>
            <a:ext cx="8622150" cy="4917688"/>
            <a:chOff x="306760" y="125163"/>
            <a:chExt cx="8622150" cy="4917688"/>
          </a:xfrm>
        </p:grpSpPr>
        <p:grpSp>
          <p:nvGrpSpPr>
            <p:cNvPr id="340" name="Google Shape;340;p26"/>
            <p:cNvGrpSpPr/>
            <p:nvPr/>
          </p:nvGrpSpPr>
          <p:grpSpPr>
            <a:xfrm>
              <a:off x="306760" y="125163"/>
              <a:ext cx="8622150" cy="4917688"/>
              <a:chOff x="306760" y="125163"/>
              <a:chExt cx="8622150" cy="4917688"/>
            </a:xfrm>
          </p:grpSpPr>
          <p:sp>
            <p:nvSpPr>
              <p:cNvPr id="341" name="Google Shape;341;p26"/>
              <p:cNvSpPr/>
              <p:nvPr/>
            </p:nvSpPr>
            <p:spPr>
              <a:xfrm>
                <a:off x="8655310" y="2409788"/>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2339515" y="125163"/>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4827078" y="438138"/>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3855360" y="4769250"/>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306760" y="3023050"/>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26"/>
            <p:cNvGrpSpPr/>
            <p:nvPr/>
          </p:nvGrpSpPr>
          <p:grpSpPr>
            <a:xfrm>
              <a:off x="4422144" y="438257"/>
              <a:ext cx="3481247" cy="3936125"/>
              <a:chOff x="4422144" y="438257"/>
              <a:chExt cx="3481247" cy="3936125"/>
            </a:xfrm>
          </p:grpSpPr>
          <p:sp>
            <p:nvSpPr>
              <p:cNvPr id="347" name="Google Shape;347;p26"/>
              <p:cNvSpPr/>
              <p:nvPr/>
            </p:nvSpPr>
            <p:spPr>
              <a:xfrm>
                <a:off x="4422144" y="2090632"/>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6"/>
              <p:cNvSpPr/>
              <p:nvPr/>
            </p:nvSpPr>
            <p:spPr>
              <a:xfrm>
                <a:off x="4882919" y="4172082"/>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6"/>
              <p:cNvSpPr/>
              <p:nvPr/>
            </p:nvSpPr>
            <p:spPr>
              <a:xfrm>
                <a:off x="7699694" y="438257"/>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920050" y="2140050"/>
            <a:ext cx="4026600" cy="146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2281000" y="1013450"/>
            <a:ext cx="1305000" cy="10095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713100" y="3682750"/>
            <a:ext cx="4440600" cy="447300"/>
          </a:xfrm>
          <a:prstGeom prst="rect">
            <a:avLst/>
          </a:prstGeom>
          <a:solidFill>
            <a:schemeClr val="dk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dk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21" name="Google Shape;21;p3"/>
          <p:cNvGrpSpPr/>
          <p:nvPr/>
        </p:nvGrpSpPr>
        <p:grpSpPr>
          <a:xfrm>
            <a:off x="293690" y="308575"/>
            <a:ext cx="8562238" cy="4526625"/>
            <a:chOff x="293690" y="308575"/>
            <a:chExt cx="8562238" cy="4526625"/>
          </a:xfrm>
        </p:grpSpPr>
        <p:sp>
          <p:nvSpPr>
            <p:cNvPr id="22" name="Google Shape;22;p3"/>
            <p:cNvSpPr/>
            <p:nvPr/>
          </p:nvSpPr>
          <p:spPr>
            <a:xfrm>
              <a:off x="7159060" y="308575"/>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293690" y="2825888"/>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8653428" y="2825888"/>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4240710" y="4561600"/>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1610160" y="402600"/>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2" name="Google Shape;42;p5"/>
          <p:cNvSpPr txBox="1">
            <a:spLocks noGrp="1"/>
          </p:cNvSpPr>
          <p:nvPr>
            <p:ph type="subTitle" idx="1"/>
          </p:nvPr>
        </p:nvSpPr>
        <p:spPr>
          <a:xfrm>
            <a:off x="2001350" y="2024124"/>
            <a:ext cx="3916800" cy="74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3" name="Google Shape;43;p5"/>
          <p:cNvSpPr txBox="1">
            <a:spLocks noGrp="1"/>
          </p:cNvSpPr>
          <p:nvPr>
            <p:ph type="subTitle" idx="2"/>
          </p:nvPr>
        </p:nvSpPr>
        <p:spPr>
          <a:xfrm>
            <a:off x="3225850" y="3345474"/>
            <a:ext cx="3916800" cy="74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400" b="0">
                <a:solidFill>
                  <a:schemeClr val="dk1"/>
                </a:solidFill>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
        <p:nvSpPr>
          <p:cNvPr id="44" name="Google Shape;44;p5"/>
          <p:cNvSpPr txBox="1">
            <a:spLocks noGrp="1"/>
          </p:cNvSpPr>
          <p:nvPr>
            <p:ph type="subTitle" idx="3"/>
          </p:nvPr>
        </p:nvSpPr>
        <p:spPr>
          <a:xfrm>
            <a:off x="2001350" y="1705525"/>
            <a:ext cx="39168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ebas Neue"/>
              <a:buNone/>
              <a:defRPr sz="2000" b="1">
                <a:solidFill>
                  <a:schemeClr val="dk1"/>
                </a:solidFill>
                <a:latin typeface="Signika"/>
                <a:ea typeface="Signika"/>
                <a:cs typeface="Signika"/>
                <a:sym typeface="Signika"/>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45" name="Google Shape;45;p5"/>
          <p:cNvSpPr txBox="1">
            <a:spLocks noGrp="1"/>
          </p:cNvSpPr>
          <p:nvPr>
            <p:ph type="subTitle" idx="4"/>
          </p:nvPr>
        </p:nvSpPr>
        <p:spPr>
          <a:xfrm>
            <a:off x="3225860" y="3026875"/>
            <a:ext cx="3916800" cy="4062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000"/>
              <a:buFont typeface="Bebas Neue"/>
              <a:buNone/>
              <a:defRPr sz="2000" b="1">
                <a:solidFill>
                  <a:schemeClr val="dk1"/>
                </a:solidFill>
                <a:latin typeface="Signika"/>
                <a:ea typeface="Signika"/>
                <a:cs typeface="Signika"/>
                <a:sym typeface="Signika"/>
              </a:defRPr>
            </a:lvl1pPr>
            <a:lvl2pPr lvl="1" algn="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grpSp>
        <p:nvGrpSpPr>
          <p:cNvPr id="46" name="Google Shape;46;p5"/>
          <p:cNvGrpSpPr/>
          <p:nvPr/>
        </p:nvGrpSpPr>
        <p:grpSpPr>
          <a:xfrm>
            <a:off x="353590" y="137400"/>
            <a:ext cx="8322613" cy="4669188"/>
            <a:chOff x="353590" y="137400"/>
            <a:chExt cx="8322613" cy="4669188"/>
          </a:xfrm>
        </p:grpSpPr>
        <p:grpSp>
          <p:nvGrpSpPr>
            <p:cNvPr id="47" name="Google Shape;47;p5"/>
            <p:cNvGrpSpPr/>
            <p:nvPr/>
          </p:nvGrpSpPr>
          <p:grpSpPr>
            <a:xfrm>
              <a:off x="353590" y="137400"/>
              <a:ext cx="8322613" cy="4669188"/>
              <a:chOff x="353590" y="137400"/>
              <a:chExt cx="8322613" cy="4669188"/>
            </a:xfrm>
          </p:grpSpPr>
          <p:sp>
            <p:nvSpPr>
              <p:cNvPr id="48" name="Google Shape;48;p5"/>
              <p:cNvSpPr/>
              <p:nvPr/>
            </p:nvSpPr>
            <p:spPr>
              <a:xfrm>
                <a:off x="5858210" y="137400"/>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353590" y="1516488"/>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8473703" y="4604088"/>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1673260" y="4101850"/>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7533610" y="1583650"/>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5"/>
            <p:cNvGrpSpPr/>
            <p:nvPr/>
          </p:nvGrpSpPr>
          <p:grpSpPr>
            <a:xfrm>
              <a:off x="2088844" y="2024132"/>
              <a:ext cx="6008622" cy="1860412"/>
              <a:chOff x="2088844" y="2024132"/>
              <a:chExt cx="6008622" cy="1860412"/>
            </a:xfrm>
          </p:grpSpPr>
          <p:sp>
            <p:nvSpPr>
              <p:cNvPr id="54" name="Google Shape;54;p5"/>
              <p:cNvSpPr/>
              <p:nvPr/>
            </p:nvSpPr>
            <p:spPr>
              <a:xfrm>
                <a:off x="2088844" y="3682244"/>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7893769" y="2024132"/>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8"/>
        <p:cNvGrpSpPr/>
        <p:nvPr/>
      </p:nvGrpSpPr>
      <p:grpSpPr>
        <a:xfrm>
          <a:off x="0" y="0"/>
          <a:ext cx="0" cy="0"/>
          <a:chOff x="0" y="0"/>
          <a:chExt cx="0" cy="0"/>
        </a:xfrm>
      </p:grpSpPr>
      <p:sp>
        <p:nvSpPr>
          <p:cNvPr id="69" name="Google Shape;69;p7"/>
          <p:cNvSpPr txBox="1">
            <a:spLocks noGrp="1"/>
          </p:cNvSpPr>
          <p:nvPr>
            <p:ph type="body" idx="1"/>
          </p:nvPr>
        </p:nvSpPr>
        <p:spPr>
          <a:xfrm>
            <a:off x="4689925" y="1731488"/>
            <a:ext cx="3741000" cy="22851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solidFill>
                  <a:srgbClr val="434343"/>
                </a:solidFill>
              </a:defRPr>
            </a:lvl1pPr>
            <a:lvl2pPr marL="914400" lvl="1" indent="-317500" rtl="0">
              <a:lnSpc>
                <a:spcPct val="115000"/>
              </a:lnSpc>
              <a:spcBef>
                <a:spcPts val="0"/>
              </a:spcBef>
              <a:spcAft>
                <a:spcPts val="0"/>
              </a:spcAft>
              <a:buSzPts val="1400"/>
              <a:buChar char="○"/>
              <a:defRPr>
                <a:solidFill>
                  <a:srgbClr val="434343"/>
                </a:solidFill>
              </a:defRPr>
            </a:lvl2pPr>
            <a:lvl3pPr marL="1371600" lvl="2" indent="-317500" rtl="0">
              <a:lnSpc>
                <a:spcPct val="115000"/>
              </a:lnSpc>
              <a:spcBef>
                <a:spcPts val="1600"/>
              </a:spcBef>
              <a:spcAft>
                <a:spcPts val="0"/>
              </a:spcAft>
              <a:buSzPts val="1400"/>
              <a:buChar char="■"/>
              <a:defRPr>
                <a:solidFill>
                  <a:srgbClr val="434343"/>
                </a:solidFill>
              </a:defRPr>
            </a:lvl3pPr>
            <a:lvl4pPr marL="1828800" lvl="3" indent="-317500" rtl="0">
              <a:lnSpc>
                <a:spcPct val="115000"/>
              </a:lnSpc>
              <a:spcBef>
                <a:spcPts val="1600"/>
              </a:spcBef>
              <a:spcAft>
                <a:spcPts val="0"/>
              </a:spcAft>
              <a:buSzPts val="1400"/>
              <a:buChar char="●"/>
              <a:defRPr>
                <a:solidFill>
                  <a:srgbClr val="434343"/>
                </a:solidFill>
              </a:defRPr>
            </a:lvl4pPr>
            <a:lvl5pPr marL="2286000" lvl="4" indent="-317500" rtl="0">
              <a:lnSpc>
                <a:spcPct val="115000"/>
              </a:lnSpc>
              <a:spcBef>
                <a:spcPts val="1600"/>
              </a:spcBef>
              <a:spcAft>
                <a:spcPts val="0"/>
              </a:spcAft>
              <a:buSzPts val="1400"/>
              <a:buChar char="○"/>
              <a:defRPr>
                <a:solidFill>
                  <a:srgbClr val="434343"/>
                </a:solidFill>
              </a:defRPr>
            </a:lvl5pPr>
            <a:lvl6pPr marL="2743200" lvl="5" indent="-317500" rtl="0">
              <a:lnSpc>
                <a:spcPct val="115000"/>
              </a:lnSpc>
              <a:spcBef>
                <a:spcPts val="1600"/>
              </a:spcBef>
              <a:spcAft>
                <a:spcPts val="0"/>
              </a:spcAft>
              <a:buSzPts val="1400"/>
              <a:buChar char="■"/>
              <a:defRPr>
                <a:solidFill>
                  <a:srgbClr val="434343"/>
                </a:solidFill>
              </a:defRPr>
            </a:lvl6pPr>
            <a:lvl7pPr marL="3200400" lvl="6" indent="-317500" rtl="0">
              <a:lnSpc>
                <a:spcPct val="115000"/>
              </a:lnSpc>
              <a:spcBef>
                <a:spcPts val="1600"/>
              </a:spcBef>
              <a:spcAft>
                <a:spcPts val="0"/>
              </a:spcAft>
              <a:buSzPts val="1400"/>
              <a:buChar char="●"/>
              <a:defRPr>
                <a:solidFill>
                  <a:srgbClr val="434343"/>
                </a:solidFill>
              </a:defRPr>
            </a:lvl7pPr>
            <a:lvl8pPr marL="3657600" lvl="7" indent="-317500" rtl="0">
              <a:lnSpc>
                <a:spcPct val="115000"/>
              </a:lnSpc>
              <a:spcBef>
                <a:spcPts val="1600"/>
              </a:spcBef>
              <a:spcAft>
                <a:spcPts val="0"/>
              </a:spcAft>
              <a:buSzPts val="1400"/>
              <a:buChar char="○"/>
              <a:defRPr>
                <a:solidFill>
                  <a:srgbClr val="434343"/>
                </a:solidFill>
              </a:defRPr>
            </a:lvl8pPr>
            <a:lvl9pPr marL="4114800" lvl="8" indent="-317500" rtl="0">
              <a:lnSpc>
                <a:spcPct val="115000"/>
              </a:lnSpc>
              <a:spcBef>
                <a:spcPts val="1600"/>
              </a:spcBef>
              <a:spcAft>
                <a:spcPts val="1600"/>
              </a:spcAft>
              <a:buSzPts val="1400"/>
              <a:buChar char="■"/>
              <a:defRPr>
                <a:solidFill>
                  <a:srgbClr val="434343"/>
                </a:solidFill>
              </a:defRPr>
            </a:lvl9pPr>
          </a:lstStyle>
          <a:p>
            <a:endParaRPr/>
          </a:p>
        </p:txBody>
      </p:sp>
      <p:sp>
        <p:nvSpPr>
          <p:cNvPr id="70" name="Google Shape;70;p7"/>
          <p:cNvSpPr txBox="1">
            <a:spLocks noGrp="1"/>
          </p:cNvSpPr>
          <p:nvPr>
            <p:ph type="title"/>
          </p:nvPr>
        </p:nvSpPr>
        <p:spPr>
          <a:xfrm>
            <a:off x="4689925" y="1126913"/>
            <a:ext cx="3741000" cy="6045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71" name="Google Shape;71;p7"/>
          <p:cNvGrpSpPr/>
          <p:nvPr/>
        </p:nvGrpSpPr>
        <p:grpSpPr>
          <a:xfrm>
            <a:off x="370740" y="367050"/>
            <a:ext cx="8534126" cy="4433625"/>
            <a:chOff x="370740" y="367050"/>
            <a:chExt cx="8534126" cy="4433625"/>
          </a:xfrm>
        </p:grpSpPr>
        <p:grpSp>
          <p:nvGrpSpPr>
            <p:cNvPr id="72" name="Google Shape;72;p7"/>
            <p:cNvGrpSpPr/>
            <p:nvPr/>
          </p:nvGrpSpPr>
          <p:grpSpPr>
            <a:xfrm>
              <a:off x="370740" y="367050"/>
              <a:ext cx="7786563" cy="4433625"/>
              <a:chOff x="370740" y="367050"/>
              <a:chExt cx="7786563" cy="4433625"/>
            </a:xfrm>
          </p:grpSpPr>
          <p:sp>
            <p:nvSpPr>
              <p:cNvPr id="73" name="Google Shape;73;p7"/>
              <p:cNvSpPr/>
              <p:nvPr/>
            </p:nvSpPr>
            <p:spPr>
              <a:xfrm>
                <a:off x="6805085" y="4527075"/>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a:off x="370740" y="640638"/>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7"/>
              <p:cNvSpPr/>
              <p:nvPr/>
            </p:nvSpPr>
            <p:spPr>
              <a:xfrm>
                <a:off x="7954803" y="438138"/>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p:nvPr/>
            </p:nvSpPr>
            <p:spPr>
              <a:xfrm>
                <a:off x="775935" y="4467300"/>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a:off x="4822935" y="367050"/>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7"/>
            <p:cNvGrpSpPr/>
            <p:nvPr/>
          </p:nvGrpSpPr>
          <p:grpSpPr>
            <a:xfrm>
              <a:off x="1945469" y="806982"/>
              <a:ext cx="6959397" cy="3594625"/>
              <a:chOff x="1945469" y="806982"/>
              <a:chExt cx="6959397" cy="3594625"/>
            </a:xfrm>
          </p:grpSpPr>
          <p:sp>
            <p:nvSpPr>
              <p:cNvPr id="79" name="Google Shape;79;p7"/>
              <p:cNvSpPr/>
              <p:nvPr/>
            </p:nvSpPr>
            <p:spPr>
              <a:xfrm>
                <a:off x="3478994" y="4199307"/>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a:off x="1945469" y="806982"/>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8701169" y="3659807"/>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2"/>
        <p:cNvGrpSpPr/>
        <p:nvPr/>
      </p:nvGrpSpPr>
      <p:grpSpPr>
        <a:xfrm>
          <a:off x="0" y="0"/>
          <a:ext cx="0" cy="0"/>
          <a:chOff x="0" y="0"/>
          <a:chExt cx="0" cy="0"/>
        </a:xfrm>
      </p:grpSpPr>
      <p:sp>
        <p:nvSpPr>
          <p:cNvPr id="83" name="Google Shape;83;p8"/>
          <p:cNvSpPr txBox="1">
            <a:spLocks noGrp="1"/>
          </p:cNvSpPr>
          <p:nvPr>
            <p:ph type="title"/>
          </p:nvPr>
        </p:nvSpPr>
        <p:spPr>
          <a:xfrm>
            <a:off x="2317950" y="1450550"/>
            <a:ext cx="4508100" cy="22425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84" name="Google Shape;84;p8"/>
          <p:cNvGrpSpPr/>
          <p:nvPr/>
        </p:nvGrpSpPr>
        <p:grpSpPr>
          <a:xfrm>
            <a:off x="161619" y="154525"/>
            <a:ext cx="8654316" cy="4968500"/>
            <a:chOff x="161619" y="154525"/>
            <a:chExt cx="8654316" cy="4968500"/>
          </a:xfrm>
        </p:grpSpPr>
        <p:sp>
          <p:nvSpPr>
            <p:cNvPr id="85" name="Google Shape;85;p8"/>
            <p:cNvSpPr/>
            <p:nvPr/>
          </p:nvSpPr>
          <p:spPr>
            <a:xfrm>
              <a:off x="3970069" y="4849432"/>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161619" y="2837357"/>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341994" y="297832"/>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8"/>
            <p:cNvGrpSpPr/>
            <p:nvPr/>
          </p:nvGrpSpPr>
          <p:grpSpPr>
            <a:xfrm>
              <a:off x="290590" y="154525"/>
              <a:ext cx="8525345" cy="4968500"/>
              <a:chOff x="290590" y="154525"/>
              <a:chExt cx="8525345" cy="4968500"/>
            </a:xfrm>
          </p:grpSpPr>
          <p:sp>
            <p:nvSpPr>
              <p:cNvPr id="89" name="Google Shape;89;p8"/>
              <p:cNvSpPr/>
              <p:nvPr/>
            </p:nvSpPr>
            <p:spPr>
              <a:xfrm>
                <a:off x="4572010" y="154525"/>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a:off x="290590" y="1040038"/>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1567228" y="4813663"/>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517185" y="4849425"/>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8"/>
              <p:cNvSpPr/>
              <p:nvPr/>
            </p:nvSpPr>
            <p:spPr>
              <a:xfrm>
                <a:off x="8542335" y="1199225"/>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4"/>
        <p:cNvGrpSpPr/>
        <p:nvPr/>
      </p:nvGrpSpPr>
      <p:grpSpPr>
        <a:xfrm>
          <a:off x="0" y="0"/>
          <a:ext cx="0" cy="0"/>
          <a:chOff x="0" y="0"/>
          <a:chExt cx="0" cy="0"/>
        </a:xfrm>
      </p:grpSpPr>
      <p:sp>
        <p:nvSpPr>
          <p:cNvPr id="95" name="Google Shape;95;p9"/>
          <p:cNvSpPr txBox="1">
            <a:spLocks noGrp="1"/>
          </p:cNvSpPr>
          <p:nvPr>
            <p:ph type="title"/>
          </p:nvPr>
        </p:nvSpPr>
        <p:spPr>
          <a:xfrm>
            <a:off x="2241450" y="1520250"/>
            <a:ext cx="46611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6" name="Google Shape;96;p9"/>
          <p:cNvSpPr txBox="1">
            <a:spLocks noGrp="1"/>
          </p:cNvSpPr>
          <p:nvPr>
            <p:ph type="subTitle" idx="1"/>
          </p:nvPr>
        </p:nvSpPr>
        <p:spPr>
          <a:xfrm>
            <a:off x="2241550" y="2362050"/>
            <a:ext cx="4661100" cy="12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dk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97" name="Google Shape;97;p9"/>
          <p:cNvGrpSpPr/>
          <p:nvPr/>
        </p:nvGrpSpPr>
        <p:grpSpPr>
          <a:xfrm>
            <a:off x="293690" y="308575"/>
            <a:ext cx="8562238" cy="4358032"/>
            <a:chOff x="293690" y="308575"/>
            <a:chExt cx="8562238" cy="4358032"/>
          </a:xfrm>
        </p:grpSpPr>
        <p:grpSp>
          <p:nvGrpSpPr>
            <p:cNvPr id="98" name="Google Shape;98;p9"/>
            <p:cNvGrpSpPr/>
            <p:nvPr/>
          </p:nvGrpSpPr>
          <p:grpSpPr>
            <a:xfrm>
              <a:off x="293690" y="308575"/>
              <a:ext cx="8562238" cy="4298025"/>
              <a:chOff x="293690" y="308575"/>
              <a:chExt cx="8562238" cy="4298025"/>
            </a:xfrm>
          </p:grpSpPr>
          <p:sp>
            <p:nvSpPr>
              <p:cNvPr id="99" name="Google Shape;99;p9"/>
              <p:cNvSpPr/>
              <p:nvPr/>
            </p:nvSpPr>
            <p:spPr>
              <a:xfrm>
                <a:off x="7159060" y="308575"/>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a:off x="293690" y="2825888"/>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8653428" y="2825888"/>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a:off x="4240710" y="4333000"/>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a:off x="1533135" y="641625"/>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9"/>
            <p:cNvGrpSpPr/>
            <p:nvPr/>
          </p:nvGrpSpPr>
          <p:grpSpPr>
            <a:xfrm>
              <a:off x="914744" y="1407282"/>
              <a:ext cx="5000372" cy="3259325"/>
              <a:chOff x="914744" y="1407282"/>
              <a:chExt cx="5000372" cy="3259325"/>
            </a:xfrm>
          </p:grpSpPr>
          <p:sp>
            <p:nvSpPr>
              <p:cNvPr id="105" name="Google Shape;105;p9"/>
              <p:cNvSpPr/>
              <p:nvPr/>
            </p:nvSpPr>
            <p:spPr>
              <a:xfrm>
                <a:off x="1542069" y="4464307"/>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9"/>
              <p:cNvSpPr/>
              <p:nvPr/>
            </p:nvSpPr>
            <p:spPr>
              <a:xfrm>
                <a:off x="914744" y="1407282"/>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9"/>
              <p:cNvSpPr/>
              <p:nvPr/>
            </p:nvSpPr>
            <p:spPr>
              <a:xfrm>
                <a:off x="5711419" y="1407282"/>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
        <p:cNvGrpSpPr/>
        <p:nvPr/>
      </p:nvGrpSpPr>
      <p:grpSpPr>
        <a:xfrm>
          <a:off x="0" y="0"/>
          <a:ext cx="0" cy="0"/>
          <a:chOff x="0" y="0"/>
          <a:chExt cx="0" cy="0"/>
        </a:xfrm>
      </p:grpSpPr>
      <p:sp>
        <p:nvSpPr>
          <p:cNvPr id="109" name="Google Shape;109;p10"/>
          <p:cNvSpPr txBox="1">
            <a:spLocks noGrp="1"/>
          </p:cNvSpPr>
          <p:nvPr>
            <p:ph type="title"/>
          </p:nvPr>
        </p:nvSpPr>
        <p:spPr>
          <a:xfrm>
            <a:off x="720000" y="386205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110" name="Google Shape;110;p10"/>
          <p:cNvGrpSpPr/>
          <p:nvPr/>
        </p:nvGrpSpPr>
        <p:grpSpPr>
          <a:xfrm>
            <a:off x="161619" y="154525"/>
            <a:ext cx="8654316" cy="4968500"/>
            <a:chOff x="161619" y="154525"/>
            <a:chExt cx="8654316" cy="4968500"/>
          </a:xfrm>
        </p:grpSpPr>
        <p:sp>
          <p:nvSpPr>
            <p:cNvPr id="111" name="Google Shape;111;p10"/>
            <p:cNvSpPr/>
            <p:nvPr/>
          </p:nvSpPr>
          <p:spPr>
            <a:xfrm>
              <a:off x="3970069" y="4849432"/>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0"/>
            <p:cNvSpPr/>
            <p:nvPr/>
          </p:nvSpPr>
          <p:spPr>
            <a:xfrm>
              <a:off x="161619" y="2837357"/>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0"/>
            <p:cNvSpPr/>
            <p:nvPr/>
          </p:nvSpPr>
          <p:spPr>
            <a:xfrm>
              <a:off x="7341994" y="297832"/>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 name="Google Shape;114;p10"/>
            <p:cNvGrpSpPr/>
            <p:nvPr/>
          </p:nvGrpSpPr>
          <p:grpSpPr>
            <a:xfrm>
              <a:off x="290590" y="154525"/>
              <a:ext cx="8525345" cy="4968500"/>
              <a:chOff x="290590" y="154525"/>
              <a:chExt cx="8525345" cy="4968500"/>
            </a:xfrm>
          </p:grpSpPr>
          <p:sp>
            <p:nvSpPr>
              <p:cNvPr id="115" name="Google Shape;115;p10"/>
              <p:cNvSpPr/>
              <p:nvPr/>
            </p:nvSpPr>
            <p:spPr>
              <a:xfrm>
                <a:off x="4572010" y="154525"/>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0"/>
              <p:cNvSpPr/>
              <p:nvPr/>
            </p:nvSpPr>
            <p:spPr>
              <a:xfrm>
                <a:off x="290590" y="1040038"/>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0"/>
              <p:cNvSpPr/>
              <p:nvPr/>
            </p:nvSpPr>
            <p:spPr>
              <a:xfrm>
                <a:off x="1567228" y="4813663"/>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0"/>
              <p:cNvSpPr/>
              <p:nvPr/>
            </p:nvSpPr>
            <p:spPr>
              <a:xfrm>
                <a:off x="6517185" y="4849425"/>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0"/>
              <p:cNvSpPr/>
              <p:nvPr/>
            </p:nvSpPr>
            <p:spPr>
              <a:xfrm>
                <a:off x="8542335" y="1199225"/>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3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_1">
    <p:spTree>
      <p:nvGrpSpPr>
        <p:cNvPr id="1" name="Shape 132"/>
        <p:cNvGrpSpPr/>
        <p:nvPr/>
      </p:nvGrpSpPr>
      <p:grpSpPr>
        <a:xfrm>
          <a:off x="0" y="0"/>
          <a:ext cx="0" cy="0"/>
          <a:chOff x="0" y="0"/>
          <a:chExt cx="0" cy="0"/>
        </a:xfrm>
      </p:grpSpPr>
      <p:sp>
        <p:nvSpPr>
          <p:cNvPr id="133" name="Google Shape;133;p1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4" name="Google Shape;134;p13"/>
          <p:cNvSpPr txBox="1">
            <a:spLocks noGrp="1"/>
          </p:cNvSpPr>
          <p:nvPr>
            <p:ph type="subTitle" idx="1"/>
          </p:nvPr>
        </p:nvSpPr>
        <p:spPr>
          <a:xfrm>
            <a:off x="1779093" y="2130452"/>
            <a:ext cx="2538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135" name="Google Shape;135;p13"/>
          <p:cNvSpPr txBox="1">
            <a:spLocks noGrp="1"/>
          </p:cNvSpPr>
          <p:nvPr>
            <p:ph type="subTitle" idx="2"/>
          </p:nvPr>
        </p:nvSpPr>
        <p:spPr>
          <a:xfrm>
            <a:off x="5683769" y="2130452"/>
            <a:ext cx="2538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136" name="Google Shape;136;p13"/>
          <p:cNvSpPr txBox="1">
            <a:spLocks noGrp="1"/>
          </p:cNvSpPr>
          <p:nvPr>
            <p:ph type="subTitle" idx="3"/>
          </p:nvPr>
        </p:nvSpPr>
        <p:spPr>
          <a:xfrm>
            <a:off x="1779093" y="3644975"/>
            <a:ext cx="2538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137" name="Google Shape;137;p13"/>
          <p:cNvSpPr txBox="1">
            <a:spLocks noGrp="1"/>
          </p:cNvSpPr>
          <p:nvPr>
            <p:ph type="subTitle" idx="4"/>
          </p:nvPr>
        </p:nvSpPr>
        <p:spPr>
          <a:xfrm>
            <a:off x="5683769" y="3644975"/>
            <a:ext cx="2538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138" name="Google Shape;138;p13"/>
          <p:cNvSpPr txBox="1">
            <a:spLocks noGrp="1"/>
          </p:cNvSpPr>
          <p:nvPr>
            <p:ph type="title" idx="5" hasCustomPrompt="1"/>
          </p:nvPr>
        </p:nvSpPr>
        <p:spPr>
          <a:xfrm>
            <a:off x="922231" y="1904750"/>
            <a:ext cx="795900" cy="710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39" name="Google Shape;139;p13"/>
          <p:cNvSpPr txBox="1">
            <a:spLocks noGrp="1"/>
          </p:cNvSpPr>
          <p:nvPr>
            <p:ph type="title" idx="6" hasCustomPrompt="1"/>
          </p:nvPr>
        </p:nvSpPr>
        <p:spPr>
          <a:xfrm>
            <a:off x="922231" y="3419246"/>
            <a:ext cx="795900" cy="710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0" name="Google Shape;140;p13"/>
          <p:cNvSpPr txBox="1">
            <a:spLocks noGrp="1"/>
          </p:cNvSpPr>
          <p:nvPr>
            <p:ph type="title" idx="7" hasCustomPrompt="1"/>
          </p:nvPr>
        </p:nvSpPr>
        <p:spPr>
          <a:xfrm>
            <a:off x="4832506" y="1904750"/>
            <a:ext cx="795900" cy="710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1" name="Google Shape;141;p13"/>
          <p:cNvSpPr txBox="1">
            <a:spLocks noGrp="1"/>
          </p:cNvSpPr>
          <p:nvPr>
            <p:ph type="title" idx="8" hasCustomPrompt="1"/>
          </p:nvPr>
        </p:nvSpPr>
        <p:spPr>
          <a:xfrm>
            <a:off x="4832506" y="3419246"/>
            <a:ext cx="795900" cy="710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2" name="Google Shape;142;p13"/>
          <p:cNvSpPr txBox="1">
            <a:spLocks noGrp="1"/>
          </p:cNvSpPr>
          <p:nvPr>
            <p:ph type="subTitle" idx="9"/>
          </p:nvPr>
        </p:nvSpPr>
        <p:spPr>
          <a:xfrm>
            <a:off x="1779093" y="1800575"/>
            <a:ext cx="25380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ebas Neue"/>
              <a:buNone/>
              <a:defRPr sz="2000" b="1">
                <a:solidFill>
                  <a:schemeClr val="dk1"/>
                </a:solidFill>
                <a:latin typeface="Signika"/>
                <a:ea typeface="Signika"/>
                <a:cs typeface="Signika"/>
                <a:sym typeface="Signika"/>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43" name="Google Shape;143;p13"/>
          <p:cNvSpPr txBox="1">
            <a:spLocks noGrp="1"/>
          </p:cNvSpPr>
          <p:nvPr>
            <p:ph type="subTitle" idx="13"/>
          </p:nvPr>
        </p:nvSpPr>
        <p:spPr>
          <a:xfrm>
            <a:off x="5683769" y="1800575"/>
            <a:ext cx="25380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ebas Neue"/>
              <a:buNone/>
              <a:defRPr sz="2000" b="1">
                <a:solidFill>
                  <a:schemeClr val="dk1"/>
                </a:solidFill>
                <a:latin typeface="Signika"/>
                <a:ea typeface="Signika"/>
                <a:cs typeface="Signika"/>
                <a:sym typeface="Signika"/>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44" name="Google Shape;144;p13"/>
          <p:cNvSpPr txBox="1">
            <a:spLocks noGrp="1"/>
          </p:cNvSpPr>
          <p:nvPr>
            <p:ph type="subTitle" idx="14"/>
          </p:nvPr>
        </p:nvSpPr>
        <p:spPr>
          <a:xfrm>
            <a:off x="1779093" y="3314975"/>
            <a:ext cx="25380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ebas Neue"/>
              <a:buNone/>
              <a:defRPr sz="2000" b="1">
                <a:solidFill>
                  <a:schemeClr val="dk1"/>
                </a:solidFill>
                <a:latin typeface="Signika"/>
                <a:ea typeface="Signika"/>
                <a:cs typeface="Signika"/>
                <a:sym typeface="Signika"/>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45" name="Google Shape;145;p13"/>
          <p:cNvSpPr txBox="1">
            <a:spLocks noGrp="1"/>
          </p:cNvSpPr>
          <p:nvPr>
            <p:ph type="subTitle" idx="15"/>
          </p:nvPr>
        </p:nvSpPr>
        <p:spPr>
          <a:xfrm>
            <a:off x="5683769" y="3314975"/>
            <a:ext cx="25380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ebas Neue"/>
              <a:buNone/>
              <a:defRPr sz="2000" b="1">
                <a:solidFill>
                  <a:schemeClr val="dk1"/>
                </a:solidFill>
                <a:latin typeface="Signika"/>
                <a:ea typeface="Signika"/>
                <a:cs typeface="Signika"/>
                <a:sym typeface="Signika"/>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grpSp>
        <p:nvGrpSpPr>
          <p:cNvPr id="146" name="Google Shape;146;p13"/>
          <p:cNvGrpSpPr/>
          <p:nvPr/>
        </p:nvGrpSpPr>
        <p:grpSpPr>
          <a:xfrm>
            <a:off x="293690" y="308575"/>
            <a:ext cx="8562238" cy="4358032"/>
            <a:chOff x="293690" y="308575"/>
            <a:chExt cx="8562238" cy="4358032"/>
          </a:xfrm>
        </p:grpSpPr>
        <p:grpSp>
          <p:nvGrpSpPr>
            <p:cNvPr id="147" name="Google Shape;147;p13"/>
            <p:cNvGrpSpPr/>
            <p:nvPr/>
          </p:nvGrpSpPr>
          <p:grpSpPr>
            <a:xfrm>
              <a:off x="293690" y="308575"/>
              <a:ext cx="8562238" cy="4298025"/>
              <a:chOff x="293690" y="308575"/>
              <a:chExt cx="8562238" cy="4298025"/>
            </a:xfrm>
          </p:grpSpPr>
          <p:sp>
            <p:nvSpPr>
              <p:cNvPr id="148" name="Google Shape;148;p13"/>
              <p:cNvSpPr/>
              <p:nvPr/>
            </p:nvSpPr>
            <p:spPr>
              <a:xfrm>
                <a:off x="7159060" y="308575"/>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a:off x="293690" y="2825888"/>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8653428" y="2825888"/>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4240710" y="4333000"/>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1533135" y="641625"/>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13"/>
            <p:cNvGrpSpPr/>
            <p:nvPr/>
          </p:nvGrpSpPr>
          <p:grpSpPr>
            <a:xfrm>
              <a:off x="914744" y="1407282"/>
              <a:ext cx="5000372" cy="3259325"/>
              <a:chOff x="914744" y="1407282"/>
              <a:chExt cx="5000372" cy="3259325"/>
            </a:xfrm>
          </p:grpSpPr>
          <p:sp>
            <p:nvSpPr>
              <p:cNvPr id="154" name="Google Shape;154;p13"/>
              <p:cNvSpPr/>
              <p:nvPr/>
            </p:nvSpPr>
            <p:spPr>
              <a:xfrm>
                <a:off x="1542069" y="4464307"/>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914744" y="1407282"/>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5711419" y="1407282"/>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ignika"/>
              <a:buNone/>
              <a:defRPr sz="3000" b="1">
                <a:solidFill>
                  <a:schemeClr val="dk1"/>
                </a:solidFill>
                <a:latin typeface="Signika"/>
                <a:ea typeface="Signika"/>
                <a:cs typeface="Signika"/>
                <a:sym typeface="Signika"/>
              </a:defRPr>
            </a:lvl1pPr>
            <a:lvl2pPr lvl="1" rtl="0">
              <a:spcBef>
                <a:spcPts val="0"/>
              </a:spcBef>
              <a:spcAft>
                <a:spcPts val="0"/>
              </a:spcAft>
              <a:buClr>
                <a:schemeClr val="dk1"/>
              </a:buClr>
              <a:buSzPts val="3000"/>
              <a:buFont typeface="Signika"/>
              <a:buNone/>
              <a:defRPr sz="3000" b="1">
                <a:solidFill>
                  <a:schemeClr val="dk1"/>
                </a:solidFill>
                <a:latin typeface="Signika"/>
                <a:ea typeface="Signika"/>
                <a:cs typeface="Signika"/>
                <a:sym typeface="Signika"/>
              </a:defRPr>
            </a:lvl2pPr>
            <a:lvl3pPr lvl="2" rtl="0">
              <a:spcBef>
                <a:spcPts val="0"/>
              </a:spcBef>
              <a:spcAft>
                <a:spcPts val="0"/>
              </a:spcAft>
              <a:buClr>
                <a:schemeClr val="dk1"/>
              </a:buClr>
              <a:buSzPts val="3000"/>
              <a:buFont typeface="Signika"/>
              <a:buNone/>
              <a:defRPr sz="3000" b="1">
                <a:solidFill>
                  <a:schemeClr val="dk1"/>
                </a:solidFill>
                <a:latin typeface="Signika"/>
                <a:ea typeface="Signika"/>
                <a:cs typeface="Signika"/>
                <a:sym typeface="Signika"/>
              </a:defRPr>
            </a:lvl3pPr>
            <a:lvl4pPr lvl="3" rtl="0">
              <a:spcBef>
                <a:spcPts val="0"/>
              </a:spcBef>
              <a:spcAft>
                <a:spcPts val="0"/>
              </a:spcAft>
              <a:buClr>
                <a:schemeClr val="dk1"/>
              </a:buClr>
              <a:buSzPts val="3000"/>
              <a:buFont typeface="Signika"/>
              <a:buNone/>
              <a:defRPr sz="3000" b="1">
                <a:solidFill>
                  <a:schemeClr val="dk1"/>
                </a:solidFill>
                <a:latin typeface="Signika"/>
                <a:ea typeface="Signika"/>
                <a:cs typeface="Signika"/>
                <a:sym typeface="Signika"/>
              </a:defRPr>
            </a:lvl4pPr>
            <a:lvl5pPr lvl="4" rtl="0">
              <a:spcBef>
                <a:spcPts val="0"/>
              </a:spcBef>
              <a:spcAft>
                <a:spcPts val="0"/>
              </a:spcAft>
              <a:buClr>
                <a:schemeClr val="dk1"/>
              </a:buClr>
              <a:buSzPts val="3000"/>
              <a:buFont typeface="Signika"/>
              <a:buNone/>
              <a:defRPr sz="3000" b="1">
                <a:solidFill>
                  <a:schemeClr val="dk1"/>
                </a:solidFill>
                <a:latin typeface="Signika"/>
                <a:ea typeface="Signika"/>
                <a:cs typeface="Signika"/>
                <a:sym typeface="Signika"/>
              </a:defRPr>
            </a:lvl5pPr>
            <a:lvl6pPr lvl="5" rtl="0">
              <a:spcBef>
                <a:spcPts val="0"/>
              </a:spcBef>
              <a:spcAft>
                <a:spcPts val="0"/>
              </a:spcAft>
              <a:buClr>
                <a:schemeClr val="dk1"/>
              </a:buClr>
              <a:buSzPts val="3000"/>
              <a:buFont typeface="Signika"/>
              <a:buNone/>
              <a:defRPr sz="3000" b="1">
                <a:solidFill>
                  <a:schemeClr val="dk1"/>
                </a:solidFill>
                <a:latin typeface="Signika"/>
                <a:ea typeface="Signika"/>
                <a:cs typeface="Signika"/>
                <a:sym typeface="Signika"/>
              </a:defRPr>
            </a:lvl6pPr>
            <a:lvl7pPr lvl="6" rtl="0">
              <a:spcBef>
                <a:spcPts val="0"/>
              </a:spcBef>
              <a:spcAft>
                <a:spcPts val="0"/>
              </a:spcAft>
              <a:buClr>
                <a:schemeClr val="dk1"/>
              </a:buClr>
              <a:buSzPts val="3000"/>
              <a:buFont typeface="Signika"/>
              <a:buNone/>
              <a:defRPr sz="3000" b="1">
                <a:solidFill>
                  <a:schemeClr val="dk1"/>
                </a:solidFill>
                <a:latin typeface="Signika"/>
                <a:ea typeface="Signika"/>
                <a:cs typeface="Signika"/>
                <a:sym typeface="Signika"/>
              </a:defRPr>
            </a:lvl7pPr>
            <a:lvl8pPr lvl="7" rtl="0">
              <a:spcBef>
                <a:spcPts val="0"/>
              </a:spcBef>
              <a:spcAft>
                <a:spcPts val="0"/>
              </a:spcAft>
              <a:buClr>
                <a:schemeClr val="dk1"/>
              </a:buClr>
              <a:buSzPts val="3000"/>
              <a:buFont typeface="Signika"/>
              <a:buNone/>
              <a:defRPr sz="3000" b="1">
                <a:solidFill>
                  <a:schemeClr val="dk1"/>
                </a:solidFill>
                <a:latin typeface="Signika"/>
                <a:ea typeface="Signika"/>
                <a:cs typeface="Signika"/>
                <a:sym typeface="Signika"/>
              </a:defRPr>
            </a:lvl8pPr>
            <a:lvl9pPr lvl="8" rtl="0">
              <a:spcBef>
                <a:spcPts val="0"/>
              </a:spcBef>
              <a:spcAft>
                <a:spcPts val="0"/>
              </a:spcAft>
              <a:buClr>
                <a:schemeClr val="dk1"/>
              </a:buClr>
              <a:buSzPts val="3000"/>
              <a:buFont typeface="Signika"/>
              <a:buNone/>
              <a:defRPr sz="3000" b="1">
                <a:solidFill>
                  <a:schemeClr val="dk1"/>
                </a:solidFill>
                <a:latin typeface="Signika"/>
                <a:ea typeface="Signika"/>
                <a:cs typeface="Signika"/>
                <a:sym typeface="Signika"/>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pic>
        <p:nvPicPr>
          <p:cNvPr id="2" name="Picture 1" descr="A black sign with a yellow eagle and green text&#10;&#10;Description automatically generated">
            <a:extLst>
              <a:ext uri="{FF2B5EF4-FFF2-40B4-BE49-F238E27FC236}">
                <a16:creationId xmlns:a16="http://schemas.microsoft.com/office/drawing/2014/main" id="{C36003F6-DA22-8E41-085A-67DE943EC1B1}"/>
              </a:ext>
            </a:extLst>
          </p:cNvPr>
          <p:cNvPicPr>
            <a:picLocks noChangeAspect="1"/>
          </p:cNvPicPr>
          <p:nvPr userDrawn="1"/>
        </p:nvPicPr>
        <p:blipFill>
          <a:blip r:embed="rId16"/>
          <a:stretch>
            <a:fillRect/>
          </a:stretch>
        </p:blipFill>
        <p:spPr>
          <a:xfrm>
            <a:off x="8020444" y="110723"/>
            <a:ext cx="1027542" cy="567289"/>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 id="2147483659" r:id="rId9"/>
    <p:sldLayoutId id="2147483663" r:id="rId10"/>
    <p:sldLayoutId id="2147483669" r:id="rId11"/>
    <p:sldLayoutId id="2147483670" r:id="rId12"/>
    <p:sldLayoutId id="2147483671" r:id="rId13"/>
    <p:sldLayoutId id="214748367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jp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7.jp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0"/>
          <p:cNvSpPr/>
          <p:nvPr/>
        </p:nvSpPr>
        <p:spPr>
          <a:xfrm>
            <a:off x="266350" y="2789400"/>
            <a:ext cx="604483" cy="1514360"/>
          </a:xfrm>
          <a:custGeom>
            <a:avLst/>
            <a:gdLst/>
            <a:ahLst/>
            <a:cxnLst/>
            <a:rect l="l" t="t" r="r" b="b"/>
            <a:pathLst>
              <a:path w="4060" h="10171" extrusionOk="0">
                <a:moveTo>
                  <a:pt x="411" y="1"/>
                </a:moveTo>
                <a:cubicBezTo>
                  <a:pt x="411" y="1"/>
                  <a:pt x="357" y="1490"/>
                  <a:pt x="1624" y="1936"/>
                </a:cubicBezTo>
                <a:cubicBezTo>
                  <a:pt x="1722" y="2231"/>
                  <a:pt x="1954" y="2971"/>
                  <a:pt x="2159" y="3899"/>
                </a:cubicBezTo>
                <a:cubicBezTo>
                  <a:pt x="1948" y="3661"/>
                  <a:pt x="1374" y="3106"/>
                  <a:pt x="677" y="3106"/>
                </a:cubicBezTo>
                <a:cubicBezTo>
                  <a:pt x="461" y="3106"/>
                  <a:pt x="233" y="3159"/>
                  <a:pt x="0" y="3292"/>
                </a:cubicBezTo>
                <a:cubicBezTo>
                  <a:pt x="0" y="3292"/>
                  <a:pt x="629" y="4145"/>
                  <a:pt x="1590" y="4145"/>
                </a:cubicBezTo>
                <a:cubicBezTo>
                  <a:pt x="1780" y="4145"/>
                  <a:pt x="1982" y="4112"/>
                  <a:pt x="2195" y="4033"/>
                </a:cubicBezTo>
                <a:cubicBezTo>
                  <a:pt x="2364" y="4836"/>
                  <a:pt x="2525" y="5755"/>
                  <a:pt x="2570" y="6647"/>
                </a:cubicBezTo>
                <a:cubicBezTo>
                  <a:pt x="2419" y="6377"/>
                  <a:pt x="2105" y="5958"/>
                  <a:pt x="1603" y="5958"/>
                </a:cubicBezTo>
                <a:cubicBezTo>
                  <a:pt x="1541" y="5958"/>
                  <a:pt x="1477" y="5964"/>
                  <a:pt x="1410" y="5978"/>
                </a:cubicBezTo>
                <a:cubicBezTo>
                  <a:pt x="1410" y="5978"/>
                  <a:pt x="1713" y="6888"/>
                  <a:pt x="2579" y="6888"/>
                </a:cubicBezTo>
                <a:cubicBezTo>
                  <a:pt x="2579" y="7030"/>
                  <a:pt x="2579" y="7164"/>
                  <a:pt x="2579" y="7307"/>
                </a:cubicBezTo>
                <a:lnTo>
                  <a:pt x="1205" y="7307"/>
                </a:lnTo>
                <a:lnTo>
                  <a:pt x="1205" y="9823"/>
                </a:lnTo>
                <a:cubicBezTo>
                  <a:pt x="1205" y="10010"/>
                  <a:pt x="1365" y="10171"/>
                  <a:pt x="1553" y="10171"/>
                </a:cubicBezTo>
                <a:lnTo>
                  <a:pt x="3524" y="10171"/>
                </a:lnTo>
                <a:cubicBezTo>
                  <a:pt x="3720" y="10171"/>
                  <a:pt x="3881" y="10010"/>
                  <a:pt x="3881" y="9823"/>
                </a:cubicBezTo>
                <a:lnTo>
                  <a:pt x="3881" y="7307"/>
                </a:lnTo>
                <a:lnTo>
                  <a:pt x="2677" y="7307"/>
                </a:lnTo>
                <a:cubicBezTo>
                  <a:pt x="2677" y="7164"/>
                  <a:pt x="2677" y="7021"/>
                  <a:pt x="2668" y="6888"/>
                </a:cubicBezTo>
                <a:lnTo>
                  <a:pt x="2677" y="6888"/>
                </a:lnTo>
                <a:cubicBezTo>
                  <a:pt x="2677" y="6888"/>
                  <a:pt x="2677" y="6879"/>
                  <a:pt x="2668" y="6870"/>
                </a:cubicBezTo>
                <a:cubicBezTo>
                  <a:pt x="2668" y="6602"/>
                  <a:pt x="2650" y="6334"/>
                  <a:pt x="2623" y="6058"/>
                </a:cubicBezTo>
                <a:cubicBezTo>
                  <a:pt x="2855" y="5969"/>
                  <a:pt x="4059" y="5433"/>
                  <a:pt x="3952" y="4149"/>
                </a:cubicBezTo>
                <a:lnTo>
                  <a:pt x="3952" y="4149"/>
                </a:lnTo>
                <a:cubicBezTo>
                  <a:pt x="3952" y="4149"/>
                  <a:pt x="2712" y="4586"/>
                  <a:pt x="2561" y="5576"/>
                </a:cubicBezTo>
                <a:cubicBezTo>
                  <a:pt x="2427" y="4532"/>
                  <a:pt x="2186" y="3533"/>
                  <a:pt x="1990" y="2820"/>
                </a:cubicBezTo>
                <a:cubicBezTo>
                  <a:pt x="2186" y="2739"/>
                  <a:pt x="2909" y="2382"/>
                  <a:pt x="2837" y="1580"/>
                </a:cubicBezTo>
                <a:lnTo>
                  <a:pt x="2837" y="1580"/>
                </a:lnTo>
                <a:cubicBezTo>
                  <a:pt x="2837" y="1580"/>
                  <a:pt x="1972" y="1883"/>
                  <a:pt x="1918" y="2579"/>
                </a:cubicBezTo>
                <a:cubicBezTo>
                  <a:pt x="1838" y="2293"/>
                  <a:pt x="1776" y="2070"/>
                  <a:pt x="1731" y="1936"/>
                </a:cubicBezTo>
                <a:cubicBezTo>
                  <a:pt x="1722" y="1687"/>
                  <a:pt x="1660" y="197"/>
                  <a:pt x="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flipH="1">
            <a:off x="3726885" y="2749500"/>
            <a:ext cx="604473" cy="1514360"/>
          </a:xfrm>
          <a:custGeom>
            <a:avLst/>
            <a:gdLst/>
            <a:ahLst/>
            <a:cxnLst/>
            <a:rect l="l" t="t" r="r" b="b"/>
            <a:pathLst>
              <a:path w="4060" h="10171" extrusionOk="0">
                <a:moveTo>
                  <a:pt x="411" y="1"/>
                </a:moveTo>
                <a:cubicBezTo>
                  <a:pt x="411" y="1"/>
                  <a:pt x="357" y="1490"/>
                  <a:pt x="1624" y="1936"/>
                </a:cubicBezTo>
                <a:cubicBezTo>
                  <a:pt x="1722" y="2231"/>
                  <a:pt x="1954" y="2971"/>
                  <a:pt x="2159" y="3899"/>
                </a:cubicBezTo>
                <a:cubicBezTo>
                  <a:pt x="1948" y="3661"/>
                  <a:pt x="1374" y="3106"/>
                  <a:pt x="677" y="3106"/>
                </a:cubicBezTo>
                <a:cubicBezTo>
                  <a:pt x="461" y="3106"/>
                  <a:pt x="233" y="3159"/>
                  <a:pt x="0" y="3292"/>
                </a:cubicBezTo>
                <a:cubicBezTo>
                  <a:pt x="0" y="3292"/>
                  <a:pt x="629" y="4145"/>
                  <a:pt x="1590" y="4145"/>
                </a:cubicBezTo>
                <a:cubicBezTo>
                  <a:pt x="1780" y="4145"/>
                  <a:pt x="1982" y="4112"/>
                  <a:pt x="2195" y="4033"/>
                </a:cubicBezTo>
                <a:cubicBezTo>
                  <a:pt x="2364" y="4836"/>
                  <a:pt x="2525" y="5755"/>
                  <a:pt x="2570" y="6647"/>
                </a:cubicBezTo>
                <a:cubicBezTo>
                  <a:pt x="2419" y="6377"/>
                  <a:pt x="2105" y="5958"/>
                  <a:pt x="1603" y="5958"/>
                </a:cubicBezTo>
                <a:cubicBezTo>
                  <a:pt x="1541" y="5958"/>
                  <a:pt x="1477" y="5964"/>
                  <a:pt x="1410" y="5978"/>
                </a:cubicBezTo>
                <a:cubicBezTo>
                  <a:pt x="1410" y="5978"/>
                  <a:pt x="1713" y="6888"/>
                  <a:pt x="2579" y="6888"/>
                </a:cubicBezTo>
                <a:cubicBezTo>
                  <a:pt x="2579" y="7030"/>
                  <a:pt x="2579" y="7164"/>
                  <a:pt x="2579" y="7307"/>
                </a:cubicBezTo>
                <a:lnTo>
                  <a:pt x="1205" y="7307"/>
                </a:lnTo>
                <a:lnTo>
                  <a:pt x="1205" y="9823"/>
                </a:lnTo>
                <a:cubicBezTo>
                  <a:pt x="1205" y="10010"/>
                  <a:pt x="1365" y="10171"/>
                  <a:pt x="1553" y="10171"/>
                </a:cubicBezTo>
                <a:lnTo>
                  <a:pt x="3524" y="10171"/>
                </a:lnTo>
                <a:cubicBezTo>
                  <a:pt x="3720" y="10171"/>
                  <a:pt x="3881" y="10010"/>
                  <a:pt x="3881" y="9823"/>
                </a:cubicBezTo>
                <a:lnTo>
                  <a:pt x="3881" y="7307"/>
                </a:lnTo>
                <a:lnTo>
                  <a:pt x="2677" y="7307"/>
                </a:lnTo>
                <a:cubicBezTo>
                  <a:pt x="2677" y="7164"/>
                  <a:pt x="2677" y="7021"/>
                  <a:pt x="2668" y="6888"/>
                </a:cubicBezTo>
                <a:lnTo>
                  <a:pt x="2677" y="6888"/>
                </a:lnTo>
                <a:cubicBezTo>
                  <a:pt x="2677" y="6888"/>
                  <a:pt x="2677" y="6879"/>
                  <a:pt x="2668" y="6870"/>
                </a:cubicBezTo>
                <a:cubicBezTo>
                  <a:pt x="2668" y="6602"/>
                  <a:pt x="2650" y="6334"/>
                  <a:pt x="2623" y="6058"/>
                </a:cubicBezTo>
                <a:cubicBezTo>
                  <a:pt x="2855" y="5969"/>
                  <a:pt x="4059" y="5433"/>
                  <a:pt x="3952" y="4149"/>
                </a:cubicBezTo>
                <a:lnTo>
                  <a:pt x="3952" y="4149"/>
                </a:lnTo>
                <a:cubicBezTo>
                  <a:pt x="3952" y="4149"/>
                  <a:pt x="2712" y="4586"/>
                  <a:pt x="2561" y="5576"/>
                </a:cubicBezTo>
                <a:cubicBezTo>
                  <a:pt x="2427" y="4532"/>
                  <a:pt x="2186" y="3533"/>
                  <a:pt x="1990" y="2820"/>
                </a:cubicBezTo>
                <a:cubicBezTo>
                  <a:pt x="2186" y="2739"/>
                  <a:pt x="2909" y="2382"/>
                  <a:pt x="2837" y="1580"/>
                </a:cubicBezTo>
                <a:lnTo>
                  <a:pt x="2837" y="1580"/>
                </a:lnTo>
                <a:cubicBezTo>
                  <a:pt x="2837" y="1580"/>
                  <a:pt x="1972" y="1883"/>
                  <a:pt x="1918" y="2579"/>
                </a:cubicBezTo>
                <a:cubicBezTo>
                  <a:pt x="1838" y="2293"/>
                  <a:pt x="1776" y="2070"/>
                  <a:pt x="1731" y="1936"/>
                </a:cubicBezTo>
                <a:cubicBezTo>
                  <a:pt x="1722" y="1687"/>
                  <a:pt x="1660" y="197"/>
                  <a:pt x="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rot="396665">
            <a:off x="901293" y="565024"/>
            <a:ext cx="3242197" cy="4246213"/>
          </a:xfrm>
          <a:custGeom>
            <a:avLst/>
            <a:gdLst/>
            <a:ahLst/>
            <a:cxnLst/>
            <a:rect l="l" t="t" r="r" b="b"/>
            <a:pathLst>
              <a:path w="11331" h="14840" extrusionOk="0">
                <a:moveTo>
                  <a:pt x="6044" y="1"/>
                </a:moveTo>
                <a:cubicBezTo>
                  <a:pt x="4913" y="1"/>
                  <a:pt x="3799" y="453"/>
                  <a:pt x="2829" y="1063"/>
                </a:cubicBezTo>
                <a:cubicBezTo>
                  <a:pt x="2392" y="1340"/>
                  <a:pt x="1964" y="1661"/>
                  <a:pt x="1678" y="2098"/>
                </a:cubicBezTo>
                <a:cubicBezTo>
                  <a:pt x="991" y="3195"/>
                  <a:pt x="1428" y="4605"/>
                  <a:pt x="1535" y="5898"/>
                </a:cubicBezTo>
                <a:cubicBezTo>
                  <a:pt x="1625" y="6960"/>
                  <a:pt x="1464" y="8040"/>
                  <a:pt x="1071" y="9030"/>
                </a:cubicBezTo>
                <a:cubicBezTo>
                  <a:pt x="706" y="9949"/>
                  <a:pt x="144" y="10814"/>
                  <a:pt x="72" y="11795"/>
                </a:cubicBezTo>
                <a:cubicBezTo>
                  <a:pt x="1" y="12759"/>
                  <a:pt x="456" y="13749"/>
                  <a:pt x="1241" y="14311"/>
                </a:cubicBezTo>
                <a:cubicBezTo>
                  <a:pt x="1727" y="14659"/>
                  <a:pt x="2330" y="14839"/>
                  <a:pt x="2930" y="14839"/>
                </a:cubicBezTo>
                <a:cubicBezTo>
                  <a:pt x="3299" y="14839"/>
                  <a:pt x="3667" y="14771"/>
                  <a:pt x="4006" y="14632"/>
                </a:cubicBezTo>
                <a:cubicBezTo>
                  <a:pt x="5362" y="14061"/>
                  <a:pt x="6058" y="12580"/>
                  <a:pt x="7066" y="11510"/>
                </a:cubicBezTo>
                <a:cubicBezTo>
                  <a:pt x="7842" y="10689"/>
                  <a:pt x="8815" y="10100"/>
                  <a:pt x="9662" y="9351"/>
                </a:cubicBezTo>
                <a:cubicBezTo>
                  <a:pt x="10510" y="8602"/>
                  <a:pt x="11250" y="7620"/>
                  <a:pt x="11286" y="6496"/>
                </a:cubicBezTo>
                <a:cubicBezTo>
                  <a:pt x="11331" y="4926"/>
                  <a:pt x="10019" y="3989"/>
                  <a:pt x="9359" y="2723"/>
                </a:cubicBezTo>
                <a:cubicBezTo>
                  <a:pt x="8663" y="1376"/>
                  <a:pt x="8333" y="251"/>
                  <a:pt x="6522" y="28"/>
                </a:cubicBezTo>
                <a:cubicBezTo>
                  <a:pt x="6363" y="10"/>
                  <a:pt x="6203" y="1"/>
                  <a:pt x="6044" y="1"/>
                </a:cubicBezTo>
                <a:close/>
              </a:path>
            </a:pathLst>
          </a:custGeom>
          <a:solidFill>
            <a:srgbClr val="E2E1EC">
              <a:alpha val="51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 name="Google Shape;363;p30"/>
          <p:cNvGrpSpPr/>
          <p:nvPr/>
        </p:nvGrpSpPr>
        <p:grpSpPr>
          <a:xfrm>
            <a:off x="800874" y="805342"/>
            <a:ext cx="2456548" cy="3532828"/>
            <a:chOff x="3606054" y="1241599"/>
            <a:chExt cx="770899" cy="1108686"/>
          </a:xfrm>
        </p:grpSpPr>
        <p:sp>
          <p:nvSpPr>
            <p:cNvPr id="364" name="Google Shape;364;p30"/>
            <p:cNvSpPr/>
            <p:nvPr/>
          </p:nvSpPr>
          <p:spPr>
            <a:xfrm>
              <a:off x="3606054" y="1241599"/>
              <a:ext cx="770899" cy="1108686"/>
            </a:xfrm>
            <a:custGeom>
              <a:avLst/>
              <a:gdLst/>
              <a:ahLst/>
              <a:cxnLst/>
              <a:rect l="l" t="t" r="r" b="b"/>
              <a:pathLst>
                <a:path w="19627" h="28227" extrusionOk="0">
                  <a:moveTo>
                    <a:pt x="10411" y="0"/>
                  </a:moveTo>
                  <a:cubicBezTo>
                    <a:pt x="9474" y="0"/>
                    <a:pt x="8707" y="768"/>
                    <a:pt x="8707" y="1704"/>
                  </a:cubicBezTo>
                  <a:lnTo>
                    <a:pt x="8707" y="2507"/>
                  </a:lnTo>
                  <a:lnTo>
                    <a:pt x="6325" y="2507"/>
                  </a:lnTo>
                  <a:cubicBezTo>
                    <a:pt x="6093" y="2507"/>
                    <a:pt x="5897" y="2695"/>
                    <a:pt x="5897" y="2935"/>
                  </a:cubicBezTo>
                  <a:lnTo>
                    <a:pt x="5897" y="3399"/>
                  </a:lnTo>
                  <a:lnTo>
                    <a:pt x="5540" y="3408"/>
                  </a:lnTo>
                  <a:lnTo>
                    <a:pt x="0" y="3408"/>
                  </a:lnTo>
                  <a:lnTo>
                    <a:pt x="0" y="28226"/>
                  </a:lnTo>
                  <a:lnTo>
                    <a:pt x="19626" y="28226"/>
                  </a:lnTo>
                  <a:lnTo>
                    <a:pt x="19626" y="3408"/>
                  </a:lnTo>
                  <a:lnTo>
                    <a:pt x="15041" y="3408"/>
                  </a:lnTo>
                  <a:lnTo>
                    <a:pt x="14684" y="3399"/>
                  </a:lnTo>
                  <a:lnTo>
                    <a:pt x="14684" y="2935"/>
                  </a:lnTo>
                  <a:cubicBezTo>
                    <a:pt x="14684" y="2695"/>
                    <a:pt x="14488" y="2507"/>
                    <a:pt x="14247" y="2507"/>
                  </a:cubicBezTo>
                  <a:lnTo>
                    <a:pt x="12115" y="2507"/>
                  </a:lnTo>
                  <a:lnTo>
                    <a:pt x="12115" y="1704"/>
                  </a:lnTo>
                  <a:cubicBezTo>
                    <a:pt x="12115" y="768"/>
                    <a:pt x="11348" y="0"/>
                    <a:pt x="10411"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30"/>
            <p:cNvGrpSpPr/>
            <p:nvPr/>
          </p:nvGrpSpPr>
          <p:grpSpPr>
            <a:xfrm>
              <a:off x="3606211" y="1241601"/>
              <a:ext cx="770585" cy="1108682"/>
              <a:chOff x="4616907" y="1475163"/>
              <a:chExt cx="770585" cy="1108682"/>
            </a:xfrm>
          </p:grpSpPr>
          <p:sp>
            <p:nvSpPr>
              <p:cNvPr id="366" name="Google Shape;366;p30"/>
              <p:cNvSpPr/>
              <p:nvPr/>
            </p:nvSpPr>
            <p:spPr>
              <a:xfrm>
                <a:off x="4616907" y="1609017"/>
                <a:ext cx="770585" cy="974828"/>
              </a:xfrm>
              <a:custGeom>
                <a:avLst/>
                <a:gdLst/>
                <a:ahLst/>
                <a:cxnLst/>
                <a:rect l="l" t="t" r="r" b="b"/>
                <a:pathLst>
                  <a:path w="19619" h="24819" extrusionOk="0">
                    <a:moveTo>
                      <a:pt x="1" y="0"/>
                    </a:moveTo>
                    <a:lnTo>
                      <a:pt x="1" y="24818"/>
                    </a:lnTo>
                    <a:lnTo>
                      <a:pt x="19618" y="24818"/>
                    </a:lnTo>
                    <a:lnTo>
                      <a:pt x="196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4660346" y="1664004"/>
                <a:ext cx="683311" cy="864458"/>
              </a:xfrm>
              <a:custGeom>
                <a:avLst/>
                <a:gdLst/>
                <a:ahLst/>
                <a:cxnLst/>
                <a:rect l="l" t="t" r="r" b="b"/>
                <a:pathLst>
                  <a:path w="17397" h="22009" extrusionOk="0">
                    <a:moveTo>
                      <a:pt x="1" y="1"/>
                    </a:moveTo>
                    <a:lnTo>
                      <a:pt x="1" y="22009"/>
                    </a:lnTo>
                    <a:lnTo>
                      <a:pt x="17397" y="22009"/>
                    </a:lnTo>
                    <a:lnTo>
                      <a:pt x="17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4727273" y="1751591"/>
                <a:ext cx="128634" cy="128634"/>
              </a:xfrm>
              <a:custGeom>
                <a:avLst/>
                <a:gdLst/>
                <a:ahLst/>
                <a:cxnLst/>
                <a:rect l="l" t="t" r="r" b="b"/>
                <a:pathLst>
                  <a:path w="3275" h="3275" extrusionOk="0">
                    <a:moveTo>
                      <a:pt x="3070" y="197"/>
                    </a:moveTo>
                    <a:lnTo>
                      <a:pt x="3070" y="3070"/>
                    </a:lnTo>
                    <a:lnTo>
                      <a:pt x="206" y="3070"/>
                    </a:lnTo>
                    <a:lnTo>
                      <a:pt x="206" y="197"/>
                    </a:lnTo>
                    <a:close/>
                    <a:moveTo>
                      <a:pt x="1" y="1"/>
                    </a:moveTo>
                    <a:lnTo>
                      <a:pt x="1" y="3275"/>
                    </a:lnTo>
                    <a:lnTo>
                      <a:pt x="3275" y="3275"/>
                    </a:lnTo>
                    <a:lnTo>
                      <a:pt x="32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4888818" y="1760703"/>
                <a:ext cx="371801" cy="18264"/>
              </a:xfrm>
              <a:custGeom>
                <a:avLst/>
                <a:gdLst/>
                <a:ahLst/>
                <a:cxnLst/>
                <a:rect l="l" t="t" r="r" b="b"/>
                <a:pathLst>
                  <a:path w="9466" h="465" extrusionOk="0">
                    <a:moveTo>
                      <a:pt x="0" y="1"/>
                    </a:moveTo>
                    <a:lnTo>
                      <a:pt x="0" y="465"/>
                    </a:lnTo>
                    <a:lnTo>
                      <a:pt x="9466" y="465"/>
                    </a:lnTo>
                    <a:lnTo>
                      <a:pt x="94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4888818" y="1852885"/>
                <a:ext cx="282798" cy="18264"/>
              </a:xfrm>
              <a:custGeom>
                <a:avLst/>
                <a:gdLst/>
                <a:ahLst/>
                <a:cxnLst/>
                <a:rect l="l" t="t" r="r" b="b"/>
                <a:pathLst>
                  <a:path w="7200" h="465" extrusionOk="0">
                    <a:moveTo>
                      <a:pt x="0" y="0"/>
                    </a:moveTo>
                    <a:lnTo>
                      <a:pt x="0" y="464"/>
                    </a:lnTo>
                    <a:lnTo>
                      <a:pt x="7200" y="464"/>
                    </a:lnTo>
                    <a:lnTo>
                      <a:pt x="72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4888818" y="1806617"/>
                <a:ext cx="242146" cy="18264"/>
              </a:xfrm>
              <a:custGeom>
                <a:avLst/>
                <a:gdLst/>
                <a:ahLst/>
                <a:cxnLst/>
                <a:rect l="l" t="t" r="r" b="b"/>
                <a:pathLst>
                  <a:path w="6165" h="465" extrusionOk="0">
                    <a:moveTo>
                      <a:pt x="0" y="1"/>
                    </a:moveTo>
                    <a:lnTo>
                      <a:pt x="0" y="464"/>
                    </a:lnTo>
                    <a:lnTo>
                      <a:pt x="6165" y="464"/>
                    </a:lnTo>
                    <a:lnTo>
                      <a:pt x="61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4727273" y="1940118"/>
                <a:ext cx="128634" cy="128634"/>
              </a:xfrm>
              <a:custGeom>
                <a:avLst/>
                <a:gdLst/>
                <a:ahLst/>
                <a:cxnLst/>
                <a:rect l="l" t="t" r="r" b="b"/>
                <a:pathLst>
                  <a:path w="3275" h="3275" extrusionOk="0">
                    <a:moveTo>
                      <a:pt x="3070" y="206"/>
                    </a:moveTo>
                    <a:lnTo>
                      <a:pt x="3070" y="3078"/>
                    </a:lnTo>
                    <a:lnTo>
                      <a:pt x="206" y="3078"/>
                    </a:lnTo>
                    <a:lnTo>
                      <a:pt x="206" y="206"/>
                    </a:lnTo>
                    <a:close/>
                    <a:moveTo>
                      <a:pt x="1" y="0"/>
                    </a:moveTo>
                    <a:lnTo>
                      <a:pt x="1" y="3274"/>
                    </a:lnTo>
                    <a:lnTo>
                      <a:pt x="3275" y="3274"/>
                    </a:lnTo>
                    <a:lnTo>
                      <a:pt x="32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4888818" y="1949230"/>
                <a:ext cx="273332" cy="18264"/>
              </a:xfrm>
              <a:custGeom>
                <a:avLst/>
                <a:gdLst/>
                <a:ahLst/>
                <a:cxnLst/>
                <a:rect l="l" t="t" r="r" b="b"/>
                <a:pathLst>
                  <a:path w="6959" h="465" extrusionOk="0">
                    <a:moveTo>
                      <a:pt x="0" y="0"/>
                    </a:moveTo>
                    <a:lnTo>
                      <a:pt x="0" y="464"/>
                    </a:lnTo>
                    <a:lnTo>
                      <a:pt x="6959" y="464"/>
                    </a:lnTo>
                    <a:lnTo>
                      <a:pt x="695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4888818" y="2041372"/>
                <a:ext cx="338179" cy="18264"/>
              </a:xfrm>
              <a:custGeom>
                <a:avLst/>
                <a:gdLst/>
                <a:ahLst/>
                <a:cxnLst/>
                <a:rect l="l" t="t" r="r" b="b"/>
                <a:pathLst>
                  <a:path w="8610" h="465" extrusionOk="0">
                    <a:moveTo>
                      <a:pt x="0" y="1"/>
                    </a:moveTo>
                    <a:lnTo>
                      <a:pt x="0" y="465"/>
                    </a:lnTo>
                    <a:lnTo>
                      <a:pt x="8609" y="465"/>
                    </a:lnTo>
                    <a:lnTo>
                      <a:pt x="86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4888818" y="1995458"/>
                <a:ext cx="242146" cy="18264"/>
              </a:xfrm>
              <a:custGeom>
                <a:avLst/>
                <a:gdLst/>
                <a:ahLst/>
                <a:cxnLst/>
                <a:rect l="l" t="t" r="r" b="b"/>
                <a:pathLst>
                  <a:path w="6165" h="465" extrusionOk="0">
                    <a:moveTo>
                      <a:pt x="0" y="1"/>
                    </a:moveTo>
                    <a:lnTo>
                      <a:pt x="0" y="465"/>
                    </a:lnTo>
                    <a:lnTo>
                      <a:pt x="6165" y="465"/>
                    </a:lnTo>
                    <a:lnTo>
                      <a:pt x="61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4727273" y="2162972"/>
                <a:ext cx="128634" cy="128634"/>
              </a:xfrm>
              <a:custGeom>
                <a:avLst/>
                <a:gdLst/>
                <a:ahLst/>
                <a:cxnLst/>
                <a:rect l="l" t="t" r="r" b="b"/>
                <a:pathLst>
                  <a:path w="3275" h="3275" extrusionOk="0">
                    <a:moveTo>
                      <a:pt x="3070" y="205"/>
                    </a:moveTo>
                    <a:lnTo>
                      <a:pt x="3070" y="3069"/>
                    </a:lnTo>
                    <a:lnTo>
                      <a:pt x="206" y="3069"/>
                    </a:lnTo>
                    <a:lnTo>
                      <a:pt x="206" y="205"/>
                    </a:lnTo>
                    <a:close/>
                    <a:moveTo>
                      <a:pt x="1" y="0"/>
                    </a:moveTo>
                    <a:lnTo>
                      <a:pt x="1" y="3274"/>
                    </a:lnTo>
                    <a:lnTo>
                      <a:pt x="3275" y="3274"/>
                    </a:lnTo>
                    <a:lnTo>
                      <a:pt x="32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4888818" y="2172084"/>
                <a:ext cx="202908" cy="18264"/>
              </a:xfrm>
              <a:custGeom>
                <a:avLst/>
                <a:gdLst/>
                <a:ahLst/>
                <a:cxnLst/>
                <a:rect l="l" t="t" r="r" b="b"/>
                <a:pathLst>
                  <a:path w="5166" h="465" extrusionOk="0">
                    <a:moveTo>
                      <a:pt x="0" y="0"/>
                    </a:moveTo>
                    <a:lnTo>
                      <a:pt x="0" y="464"/>
                    </a:lnTo>
                    <a:lnTo>
                      <a:pt x="5166" y="464"/>
                    </a:lnTo>
                    <a:lnTo>
                      <a:pt x="51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4888818" y="2264227"/>
                <a:ext cx="341675" cy="18264"/>
              </a:xfrm>
              <a:custGeom>
                <a:avLst/>
                <a:gdLst/>
                <a:ahLst/>
                <a:cxnLst/>
                <a:rect l="l" t="t" r="r" b="b"/>
                <a:pathLst>
                  <a:path w="8699" h="465" extrusionOk="0">
                    <a:moveTo>
                      <a:pt x="0" y="0"/>
                    </a:moveTo>
                    <a:lnTo>
                      <a:pt x="0" y="464"/>
                    </a:lnTo>
                    <a:lnTo>
                      <a:pt x="8698" y="464"/>
                    </a:lnTo>
                    <a:lnTo>
                      <a:pt x="86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4888818" y="2218313"/>
                <a:ext cx="242146" cy="18264"/>
              </a:xfrm>
              <a:custGeom>
                <a:avLst/>
                <a:gdLst/>
                <a:ahLst/>
                <a:cxnLst/>
                <a:rect l="l" t="t" r="r" b="b"/>
                <a:pathLst>
                  <a:path w="6165" h="465" extrusionOk="0">
                    <a:moveTo>
                      <a:pt x="0" y="1"/>
                    </a:moveTo>
                    <a:lnTo>
                      <a:pt x="0" y="465"/>
                    </a:lnTo>
                    <a:lnTo>
                      <a:pt x="6165" y="465"/>
                    </a:lnTo>
                    <a:lnTo>
                      <a:pt x="61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4727273" y="2368624"/>
                <a:ext cx="128634" cy="128634"/>
              </a:xfrm>
              <a:custGeom>
                <a:avLst/>
                <a:gdLst/>
                <a:ahLst/>
                <a:cxnLst/>
                <a:rect l="l" t="t" r="r" b="b"/>
                <a:pathLst>
                  <a:path w="3275" h="3275" extrusionOk="0">
                    <a:moveTo>
                      <a:pt x="3070" y="206"/>
                    </a:moveTo>
                    <a:lnTo>
                      <a:pt x="3070" y="3070"/>
                    </a:lnTo>
                    <a:lnTo>
                      <a:pt x="206" y="3070"/>
                    </a:lnTo>
                    <a:lnTo>
                      <a:pt x="206" y="206"/>
                    </a:lnTo>
                    <a:close/>
                    <a:moveTo>
                      <a:pt x="1" y="1"/>
                    </a:moveTo>
                    <a:lnTo>
                      <a:pt x="1" y="3275"/>
                    </a:lnTo>
                    <a:lnTo>
                      <a:pt x="3275" y="3275"/>
                    </a:lnTo>
                    <a:lnTo>
                      <a:pt x="32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4888818" y="2377736"/>
                <a:ext cx="235508" cy="18264"/>
              </a:xfrm>
              <a:custGeom>
                <a:avLst/>
                <a:gdLst/>
                <a:ahLst/>
                <a:cxnLst/>
                <a:rect l="l" t="t" r="r" b="b"/>
                <a:pathLst>
                  <a:path w="5996" h="465" extrusionOk="0">
                    <a:moveTo>
                      <a:pt x="0" y="1"/>
                    </a:moveTo>
                    <a:lnTo>
                      <a:pt x="0" y="465"/>
                    </a:lnTo>
                    <a:lnTo>
                      <a:pt x="5995" y="465"/>
                    </a:lnTo>
                    <a:lnTo>
                      <a:pt x="59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4888818" y="2469918"/>
                <a:ext cx="282798" cy="18225"/>
              </a:xfrm>
              <a:custGeom>
                <a:avLst/>
                <a:gdLst/>
                <a:ahLst/>
                <a:cxnLst/>
                <a:rect l="l" t="t" r="r" b="b"/>
                <a:pathLst>
                  <a:path w="7200" h="464" extrusionOk="0">
                    <a:moveTo>
                      <a:pt x="0" y="0"/>
                    </a:moveTo>
                    <a:lnTo>
                      <a:pt x="0" y="464"/>
                    </a:lnTo>
                    <a:lnTo>
                      <a:pt x="7200" y="464"/>
                    </a:lnTo>
                    <a:lnTo>
                      <a:pt x="72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4888818" y="2424003"/>
                <a:ext cx="313631" cy="18264"/>
              </a:xfrm>
              <a:custGeom>
                <a:avLst/>
                <a:gdLst/>
                <a:ahLst/>
                <a:cxnLst/>
                <a:rect l="l" t="t" r="r" b="b"/>
                <a:pathLst>
                  <a:path w="7985" h="465" extrusionOk="0">
                    <a:moveTo>
                      <a:pt x="0" y="0"/>
                    </a:moveTo>
                    <a:lnTo>
                      <a:pt x="0" y="464"/>
                    </a:lnTo>
                    <a:lnTo>
                      <a:pt x="7985" y="464"/>
                    </a:lnTo>
                    <a:lnTo>
                      <a:pt x="79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0"/>
              <p:cNvSpPr/>
              <p:nvPr/>
            </p:nvSpPr>
            <p:spPr>
              <a:xfrm>
                <a:off x="4834145" y="1608310"/>
                <a:ext cx="24588" cy="55735"/>
              </a:xfrm>
              <a:custGeom>
                <a:avLst/>
                <a:gdLst/>
                <a:ahLst/>
                <a:cxnLst/>
                <a:rect l="l" t="t" r="r" b="b"/>
                <a:pathLst>
                  <a:path w="626" h="1419" extrusionOk="0">
                    <a:moveTo>
                      <a:pt x="625" y="0"/>
                    </a:moveTo>
                    <a:lnTo>
                      <a:pt x="1" y="18"/>
                    </a:lnTo>
                    <a:lnTo>
                      <a:pt x="358" y="1419"/>
                    </a:lnTo>
                    <a:lnTo>
                      <a:pt x="625" y="0"/>
                    </a:lnTo>
                    <a:close/>
                  </a:path>
                </a:pathLst>
              </a:custGeom>
              <a:solidFill>
                <a:srgbClr val="C4C9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a:off x="4848166" y="1688906"/>
                <a:ext cx="345171" cy="13708"/>
              </a:xfrm>
              <a:custGeom>
                <a:avLst/>
                <a:gdLst/>
                <a:ahLst/>
                <a:cxnLst/>
                <a:rect l="l" t="t" r="r" b="b"/>
                <a:pathLst>
                  <a:path w="8788" h="349" extrusionOk="0">
                    <a:moveTo>
                      <a:pt x="1" y="0"/>
                    </a:moveTo>
                    <a:lnTo>
                      <a:pt x="1" y="348"/>
                    </a:lnTo>
                    <a:lnTo>
                      <a:pt x="8788" y="348"/>
                    </a:lnTo>
                    <a:lnTo>
                      <a:pt x="8788" y="0"/>
                    </a:lnTo>
                    <a:close/>
                  </a:path>
                </a:pathLst>
              </a:custGeom>
              <a:solidFill>
                <a:srgbClr val="1A1F38">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0"/>
              <p:cNvSpPr/>
              <p:nvPr/>
            </p:nvSpPr>
            <p:spPr>
              <a:xfrm>
                <a:off x="4848166" y="1475163"/>
                <a:ext cx="345171" cy="213787"/>
              </a:xfrm>
              <a:custGeom>
                <a:avLst/>
                <a:gdLst/>
                <a:ahLst/>
                <a:cxnLst/>
                <a:rect l="l" t="t" r="r" b="b"/>
                <a:pathLst>
                  <a:path w="8788" h="5443" extrusionOk="0">
                    <a:moveTo>
                      <a:pt x="4515" y="919"/>
                    </a:moveTo>
                    <a:cubicBezTo>
                      <a:pt x="4747" y="919"/>
                      <a:pt x="4943" y="1107"/>
                      <a:pt x="4943" y="1338"/>
                    </a:cubicBezTo>
                    <a:cubicBezTo>
                      <a:pt x="4943" y="1570"/>
                      <a:pt x="4747" y="1767"/>
                      <a:pt x="4515" y="1767"/>
                    </a:cubicBezTo>
                    <a:cubicBezTo>
                      <a:pt x="4283" y="1767"/>
                      <a:pt x="4095" y="1570"/>
                      <a:pt x="4095" y="1338"/>
                    </a:cubicBezTo>
                    <a:cubicBezTo>
                      <a:pt x="4095" y="1107"/>
                      <a:pt x="4283" y="919"/>
                      <a:pt x="4515" y="919"/>
                    </a:cubicBezTo>
                    <a:close/>
                    <a:moveTo>
                      <a:pt x="4515" y="0"/>
                    </a:moveTo>
                    <a:cubicBezTo>
                      <a:pt x="3578" y="0"/>
                      <a:pt x="2811" y="768"/>
                      <a:pt x="2811" y="1704"/>
                    </a:cubicBezTo>
                    <a:lnTo>
                      <a:pt x="2811" y="2498"/>
                    </a:lnTo>
                    <a:lnTo>
                      <a:pt x="438" y="2498"/>
                    </a:lnTo>
                    <a:cubicBezTo>
                      <a:pt x="197" y="2498"/>
                      <a:pt x="1" y="2694"/>
                      <a:pt x="1" y="2935"/>
                    </a:cubicBezTo>
                    <a:lnTo>
                      <a:pt x="1" y="5442"/>
                    </a:lnTo>
                    <a:lnTo>
                      <a:pt x="8788" y="5442"/>
                    </a:lnTo>
                    <a:lnTo>
                      <a:pt x="8788" y="2935"/>
                    </a:lnTo>
                    <a:cubicBezTo>
                      <a:pt x="8788" y="2694"/>
                      <a:pt x="8592" y="2498"/>
                      <a:pt x="8351" y="2498"/>
                    </a:cubicBezTo>
                    <a:lnTo>
                      <a:pt x="6219" y="2498"/>
                    </a:lnTo>
                    <a:lnTo>
                      <a:pt x="6219" y="1704"/>
                    </a:lnTo>
                    <a:cubicBezTo>
                      <a:pt x="6219" y="768"/>
                      <a:pt x="5451" y="0"/>
                      <a:pt x="45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a:off x="4722364" y="1732345"/>
                <a:ext cx="145130" cy="126866"/>
              </a:xfrm>
              <a:custGeom>
                <a:avLst/>
                <a:gdLst/>
                <a:ahLst/>
                <a:cxnLst/>
                <a:rect l="l" t="t" r="r" b="b"/>
                <a:pathLst>
                  <a:path w="3695" h="3230" extrusionOk="0">
                    <a:moveTo>
                      <a:pt x="3105" y="0"/>
                    </a:moveTo>
                    <a:lnTo>
                      <a:pt x="1339" y="2391"/>
                    </a:lnTo>
                    <a:lnTo>
                      <a:pt x="465" y="1615"/>
                    </a:lnTo>
                    <a:lnTo>
                      <a:pt x="1" y="2052"/>
                    </a:lnTo>
                    <a:lnTo>
                      <a:pt x="1428" y="3230"/>
                    </a:lnTo>
                    <a:lnTo>
                      <a:pt x="3694" y="375"/>
                    </a:lnTo>
                    <a:lnTo>
                      <a:pt x="3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4722364" y="1921186"/>
                <a:ext cx="145130" cy="126906"/>
              </a:xfrm>
              <a:custGeom>
                <a:avLst/>
                <a:gdLst/>
                <a:ahLst/>
                <a:cxnLst/>
                <a:rect l="l" t="t" r="r" b="b"/>
                <a:pathLst>
                  <a:path w="3695" h="3231" extrusionOk="0">
                    <a:moveTo>
                      <a:pt x="3105" y="1"/>
                    </a:moveTo>
                    <a:lnTo>
                      <a:pt x="1339" y="2392"/>
                    </a:lnTo>
                    <a:lnTo>
                      <a:pt x="465" y="1615"/>
                    </a:lnTo>
                    <a:lnTo>
                      <a:pt x="1" y="2053"/>
                    </a:lnTo>
                    <a:lnTo>
                      <a:pt x="1428" y="3230"/>
                    </a:lnTo>
                    <a:lnTo>
                      <a:pt x="3694" y="375"/>
                    </a:lnTo>
                    <a:lnTo>
                      <a:pt x="31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4722364" y="2134929"/>
                <a:ext cx="145130" cy="126866"/>
              </a:xfrm>
              <a:custGeom>
                <a:avLst/>
                <a:gdLst/>
                <a:ahLst/>
                <a:cxnLst/>
                <a:rect l="l" t="t" r="r" b="b"/>
                <a:pathLst>
                  <a:path w="3695" h="3230" extrusionOk="0">
                    <a:moveTo>
                      <a:pt x="3105" y="1"/>
                    </a:moveTo>
                    <a:lnTo>
                      <a:pt x="1339" y="2391"/>
                    </a:lnTo>
                    <a:lnTo>
                      <a:pt x="465" y="1615"/>
                    </a:lnTo>
                    <a:lnTo>
                      <a:pt x="1" y="2052"/>
                    </a:lnTo>
                    <a:lnTo>
                      <a:pt x="1428" y="3230"/>
                    </a:lnTo>
                    <a:lnTo>
                      <a:pt x="3694" y="375"/>
                    </a:lnTo>
                    <a:lnTo>
                      <a:pt x="31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0" name="Google Shape;390;p30"/>
          <p:cNvGrpSpPr/>
          <p:nvPr/>
        </p:nvGrpSpPr>
        <p:grpSpPr>
          <a:xfrm>
            <a:off x="2629682" y="1704477"/>
            <a:ext cx="1465017" cy="2660854"/>
            <a:chOff x="1063597" y="541030"/>
            <a:chExt cx="459743" cy="835040"/>
          </a:xfrm>
        </p:grpSpPr>
        <p:sp>
          <p:nvSpPr>
            <p:cNvPr id="391" name="Google Shape;391;p30"/>
            <p:cNvSpPr/>
            <p:nvPr/>
          </p:nvSpPr>
          <p:spPr>
            <a:xfrm>
              <a:off x="1063597" y="541030"/>
              <a:ext cx="459743" cy="835040"/>
            </a:xfrm>
            <a:custGeom>
              <a:avLst/>
              <a:gdLst/>
              <a:ahLst/>
              <a:cxnLst/>
              <a:rect l="l" t="t" r="r" b="b"/>
              <a:pathLst>
                <a:path w="11705" h="21260" extrusionOk="0">
                  <a:moveTo>
                    <a:pt x="1356" y="0"/>
                  </a:moveTo>
                  <a:lnTo>
                    <a:pt x="616" y="170"/>
                  </a:lnTo>
                  <a:lnTo>
                    <a:pt x="0" y="313"/>
                  </a:lnTo>
                  <a:lnTo>
                    <a:pt x="401" y="794"/>
                  </a:lnTo>
                  <a:lnTo>
                    <a:pt x="883" y="1383"/>
                  </a:lnTo>
                  <a:lnTo>
                    <a:pt x="901" y="1401"/>
                  </a:lnTo>
                  <a:lnTo>
                    <a:pt x="3506" y="2293"/>
                  </a:lnTo>
                  <a:lnTo>
                    <a:pt x="3024" y="3747"/>
                  </a:lnTo>
                  <a:cubicBezTo>
                    <a:pt x="3024" y="3747"/>
                    <a:pt x="2980" y="3908"/>
                    <a:pt x="2989" y="4077"/>
                  </a:cubicBezTo>
                  <a:cubicBezTo>
                    <a:pt x="2980" y="4202"/>
                    <a:pt x="3006" y="4300"/>
                    <a:pt x="3096" y="4372"/>
                  </a:cubicBezTo>
                  <a:cubicBezTo>
                    <a:pt x="3158" y="4443"/>
                    <a:pt x="3256" y="4497"/>
                    <a:pt x="3408" y="4505"/>
                  </a:cubicBezTo>
                  <a:cubicBezTo>
                    <a:pt x="3524" y="4532"/>
                    <a:pt x="3667" y="4559"/>
                    <a:pt x="3845" y="4577"/>
                  </a:cubicBezTo>
                  <a:cubicBezTo>
                    <a:pt x="4211" y="4613"/>
                    <a:pt x="4693" y="4675"/>
                    <a:pt x="5103" y="4728"/>
                  </a:cubicBezTo>
                  <a:cubicBezTo>
                    <a:pt x="4969" y="5005"/>
                    <a:pt x="4835" y="5308"/>
                    <a:pt x="4764" y="5567"/>
                  </a:cubicBezTo>
                  <a:cubicBezTo>
                    <a:pt x="4612" y="6192"/>
                    <a:pt x="5486" y="6495"/>
                    <a:pt x="5486" y="6495"/>
                  </a:cubicBezTo>
                  <a:lnTo>
                    <a:pt x="5486" y="7976"/>
                  </a:lnTo>
                  <a:cubicBezTo>
                    <a:pt x="4916" y="8422"/>
                    <a:pt x="4969" y="10045"/>
                    <a:pt x="4969" y="10045"/>
                  </a:cubicBezTo>
                  <a:lnTo>
                    <a:pt x="5272" y="13096"/>
                  </a:lnTo>
                  <a:lnTo>
                    <a:pt x="5620" y="13096"/>
                  </a:lnTo>
                  <a:lnTo>
                    <a:pt x="5790" y="19180"/>
                  </a:lnTo>
                  <a:cubicBezTo>
                    <a:pt x="5790" y="19234"/>
                    <a:pt x="5790" y="19314"/>
                    <a:pt x="5799" y="19412"/>
                  </a:cubicBezTo>
                  <a:lnTo>
                    <a:pt x="5799" y="19421"/>
                  </a:lnTo>
                  <a:cubicBezTo>
                    <a:pt x="5808" y="19466"/>
                    <a:pt x="5808" y="19502"/>
                    <a:pt x="5817" y="19546"/>
                  </a:cubicBezTo>
                  <a:cubicBezTo>
                    <a:pt x="5852" y="19850"/>
                    <a:pt x="5710" y="19903"/>
                    <a:pt x="5710" y="19903"/>
                  </a:cubicBezTo>
                  <a:cubicBezTo>
                    <a:pt x="5710" y="19903"/>
                    <a:pt x="5326" y="20028"/>
                    <a:pt x="4978" y="20153"/>
                  </a:cubicBezTo>
                  <a:cubicBezTo>
                    <a:pt x="4764" y="20224"/>
                    <a:pt x="4577" y="20305"/>
                    <a:pt x="4496" y="20349"/>
                  </a:cubicBezTo>
                  <a:cubicBezTo>
                    <a:pt x="4282" y="20474"/>
                    <a:pt x="4496" y="20554"/>
                    <a:pt x="4496" y="20554"/>
                  </a:cubicBezTo>
                  <a:cubicBezTo>
                    <a:pt x="4496" y="20554"/>
                    <a:pt x="5341" y="20543"/>
                    <a:pt x="5867" y="20543"/>
                  </a:cubicBezTo>
                  <a:cubicBezTo>
                    <a:pt x="5998" y="20543"/>
                    <a:pt x="6109" y="20544"/>
                    <a:pt x="6182" y="20545"/>
                  </a:cubicBezTo>
                  <a:cubicBezTo>
                    <a:pt x="6191" y="20546"/>
                    <a:pt x="6200" y="20546"/>
                    <a:pt x="6208" y="20546"/>
                  </a:cubicBezTo>
                  <a:cubicBezTo>
                    <a:pt x="6557" y="20546"/>
                    <a:pt x="6548" y="20189"/>
                    <a:pt x="6548" y="20189"/>
                  </a:cubicBezTo>
                  <a:lnTo>
                    <a:pt x="6548" y="20099"/>
                  </a:lnTo>
                  <a:lnTo>
                    <a:pt x="6548" y="19243"/>
                  </a:lnTo>
                  <a:lnTo>
                    <a:pt x="6548" y="13096"/>
                  </a:lnTo>
                  <a:lnTo>
                    <a:pt x="7547" y="13096"/>
                  </a:lnTo>
                  <a:lnTo>
                    <a:pt x="9394" y="19457"/>
                  </a:lnTo>
                  <a:lnTo>
                    <a:pt x="9430" y="19582"/>
                  </a:lnTo>
                  <a:lnTo>
                    <a:pt x="9439" y="19582"/>
                  </a:lnTo>
                  <a:cubicBezTo>
                    <a:pt x="9456" y="19662"/>
                    <a:pt x="9492" y="19778"/>
                    <a:pt x="9519" y="19885"/>
                  </a:cubicBezTo>
                  <a:cubicBezTo>
                    <a:pt x="9554" y="20046"/>
                    <a:pt x="9474" y="20197"/>
                    <a:pt x="9439" y="20260"/>
                  </a:cubicBezTo>
                  <a:cubicBezTo>
                    <a:pt x="9421" y="20278"/>
                    <a:pt x="9403" y="20296"/>
                    <a:pt x="9385" y="20313"/>
                  </a:cubicBezTo>
                  <a:cubicBezTo>
                    <a:pt x="9296" y="20376"/>
                    <a:pt x="9019" y="20563"/>
                    <a:pt x="8778" y="20742"/>
                  </a:cubicBezTo>
                  <a:cubicBezTo>
                    <a:pt x="8600" y="20867"/>
                    <a:pt x="8430" y="20991"/>
                    <a:pt x="8368" y="21063"/>
                  </a:cubicBezTo>
                  <a:cubicBezTo>
                    <a:pt x="8198" y="21250"/>
                    <a:pt x="8430" y="21259"/>
                    <a:pt x="8430" y="21259"/>
                  </a:cubicBezTo>
                  <a:cubicBezTo>
                    <a:pt x="8430" y="21259"/>
                    <a:pt x="9688" y="20867"/>
                    <a:pt x="10045" y="20777"/>
                  </a:cubicBezTo>
                  <a:cubicBezTo>
                    <a:pt x="10411" y="20688"/>
                    <a:pt x="10286" y="20331"/>
                    <a:pt x="10286" y="20331"/>
                  </a:cubicBezTo>
                  <a:lnTo>
                    <a:pt x="10259" y="20242"/>
                  </a:lnTo>
                  <a:lnTo>
                    <a:pt x="10027" y="19439"/>
                  </a:lnTo>
                  <a:lnTo>
                    <a:pt x="8618" y="13096"/>
                  </a:lnTo>
                  <a:lnTo>
                    <a:pt x="9019" y="13096"/>
                  </a:lnTo>
                  <a:cubicBezTo>
                    <a:pt x="9019" y="13096"/>
                    <a:pt x="8546" y="11999"/>
                    <a:pt x="8520" y="10304"/>
                  </a:cubicBezTo>
                  <a:cubicBezTo>
                    <a:pt x="8511" y="9564"/>
                    <a:pt x="8359" y="9028"/>
                    <a:pt x="8207" y="8663"/>
                  </a:cubicBezTo>
                  <a:cubicBezTo>
                    <a:pt x="8252" y="8645"/>
                    <a:pt x="8306" y="8645"/>
                    <a:pt x="8368" y="8645"/>
                  </a:cubicBezTo>
                  <a:cubicBezTo>
                    <a:pt x="8373" y="8645"/>
                    <a:pt x="8378" y="8646"/>
                    <a:pt x="8384" y="8646"/>
                  </a:cubicBezTo>
                  <a:cubicBezTo>
                    <a:pt x="8449" y="8646"/>
                    <a:pt x="8506" y="8596"/>
                    <a:pt x="8564" y="8538"/>
                  </a:cubicBezTo>
                  <a:lnTo>
                    <a:pt x="8591" y="8556"/>
                  </a:lnTo>
                  <a:cubicBezTo>
                    <a:pt x="8591" y="8556"/>
                    <a:pt x="9795" y="7164"/>
                    <a:pt x="10348" y="6629"/>
                  </a:cubicBezTo>
                  <a:cubicBezTo>
                    <a:pt x="10910" y="6084"/>
                    <a:pt x="10554" y="5781"/>
                    <a:pt x="10554" y="5781"/>
                  </a:cubicBezTo>
                  <a:cubicBezTo>
                    <a:pt x="10554" y="5781"/>
                    <a:pt x="9010" y="4381"/>
                    <a:pt x="8537" y="4042"/>
                  </a:cubicBezTo>
                  <a:cubicBezTo>
                    <a:pt x="8537" y="4042"/>
                    <a:pt x="8529" y="4033"/>
                    <a:pt x="8520" y="4006"/>
                  </a:cubicBezTo>
                  <a:lnTo>
                    <a:pt x="8520" y="4006"/>
                  </a:lnTo>
                  <a:lnTo>
                    <a:pt x="10313" y="4613"/>
                  </a:lnTo>
                  <a:lnTo>
                    <a:pt x="10848" y="4800"/>
                  </a:lnTo>
                  <a:lnTo>
                    <a:pt x="11223" y="4925"/>
                  </a:lnTo>
                  <a:lnTo>
                    <a:pt x="11704" y="3524"/>
                  </a:lnTo>
                  <a:lnTo>
                    <a:pt x="11330" y="3399"/>
                  </a:lnTo>
                  <a:lnTo>
                    <a:pt x="10795" y="3212"/>
                  </a:lnTo>
                  <a:lnTo>
                    <a:pt x="8832" y="2543"/>
                  </a:lnTo>
                  <a:cubicBezTo>
                    <a:pt x="8885" y="2159"/>
                    <a:pt x="8903" y="1767"/>
                    <a:pt x="8903" y="1374"/>
                  </a:cubicBezTo>
                  <a:cubicBezTo>
                    <a:pt x="8903" y="1133"/>
                    <a:pt x="8885" y="875"/>
                    <a:pt x="8743" y="678"/>
                  </a:cubicBezTo>
                  <a:cubicBezTo>
                    <a:pt x="8582" y="455"/>
                    <a:pt x="8297" y="366"/>
                    <a:pt x="8029" y="295"/>
                  </a:cubicBezTo>
                  <a:cubicBezTo>
                    <a:pt x="8011" y="295"/>
                    <a:pt x="7993" y="286"/>
                    <a:pt x="7975" y="286"/>
                  </a:cubicBezTo>
                  <a:cubicBezTo>
                    <a:pt x="7704" y="224"/>
                    <a:pt x="7424" y="167"/>
                    <a:pt x="7144" y="167"/>
                  </a:cubicBezTo>
                  <a:cubicBezTo>
                    <a:pt x="7019" y="167"/>
                    <a:pt x="6895" y="178"/>
                    <a:pt x="6771" y="206"/>
                  </a:cubicBezTo>
                  <a:cubicBezTo>
                    <a:pt x="6512" y="268"/>
                    <a:pt x="6031" y="500"/>
                    <a:pt x="5995" y="812"/>
                  </a:cubicBezTo>
                  <a:cubicBezTo>
                    <a:pt x="5968" y="991"/>
                    <a:pt x="6156" y="1115"/>
                    <a:pt x="6352" y="1196"/>
                  </a:cubicBezTo>
                  <a:cubicBezTo>
                    <a:pt x="6343" y="1223"/>
                    <a:pt x="6334" y="1249"/>
                    <a:pt x="6316" y="1267"/>
                  </a:cubicBezTo>
                  <a:cubicBezTo>
                    <a:pt x="6307" y="1294"/>
                    <a:pt x="6298" y="1321"/>
                    <a:pt x="6289" y="1338"/>
                  </a:cubicBezTo>
                  <a:cubicBezTo>
                    <a:pt x="6272" y="1347"/>
                    <a:pt x="6254" y="1356"/>
                    <a:pt x="6245" y="1365"/>
                  </a:cubicBezTo>
                  <a:cubicBezTo>
                    <a:pt x="6227" y="1383"/>
                    <a:pt x="6218" y="1410"/>
                    <a:pt x="6236" y="1428"/>
                  </a:cubicBezTo>
                  <a:cubicBezTo>
                    <a:pt x="6245" y="1428"/>
                    <a:pt x="6245" y="1428"/>
                    <a:pt x="6245" y="1437"/>
                  </a:cubicBezTo>
                  <a:cubicBezTo>
                    <a:pt x="6218" y="1499"/>
                    <a:pt x="6200" y="1562"/>
                    <a:pt x="6173" y="1633"/>
                  </a:cubicBezTo>
                  <a:lnTo>
                    <a:pt x="4505" y="1071"/>
                  </a:lnTo>
                  <a:cubicBezTo>
                    <a:pt x="4523" y="1017"/>
                    <a:pt x="4532" y="955"/>
                    <a:pt x="4532" y="901"/>
                  </a:cubicBezTo>
                  <a:cubicBezTo>
                    <a:pt x="4532" y="884"/>
                    <a:pt x="4532" y="857"/>
                    <a:pt x="4523" y="839"/>
                  </a:cubicBezTo>
                  <a:cubicBezTo>
                    <a:pt x="4514" y="821"/>
                    <a:pt x="4487" y="812"/>
                    <a:pt x="4469" y="803"/>
                  </a:cubicBezTo>
                  <a:cubicBezTo>
                    <a:pt x="4380" y="759"/>
                    <a:pt x="4291" y="768"/>
                    <a:pt x="4202" y="759"/>
                  </a:cubicBezTo>
                  <a:cubicBezTo>
                    <a:pt x="4122" y="759"/>
                    <a:pt x="4050" y="732"/>
                    <a:pt x="3979" y="732"/>
                  </a:cubicBezTo>
                  <a:cubicBezTo>
                    <a:pt x="3899" y="732"/>
                    <a:pt x="3827" y="759"/>
                    <a:pt x="3783" y="821"/>
                  </a:cubicBezTo>
                  <a:lnTo>
                    <a:pt x="1383" y="0"/>
                  </a:ln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2" name="Google Shape;392;p30"/>
            <p:cNvGrpSpPr/>
            <p:nvPr/>
          </p:nvGrpSpPr>
          <p:grpSpPr>
            <a:xfrm>
              <a:off x="1063760" y="541037"/>
              <a:ext cx="459418" cy="835019"/>
              <a:chOff x="1538412" y="541037"/>
              <a:chExt cx="459418" cy="835019"/>
            </a:xfrm>
          </p:grpSpPr>
          <p:sp>
            <p:nvSpPr>
              <p:cNvPr id="393" name="Google Shape;393;p30"/>
              <p:cNvSpPr/>
              <p:nvPr/>
            </p:nvSpPr>
            <p:spPr>
              <a:xfrm>
                <a:off x="1829255" y="1037884"/>
                <a:ext cx="103025" cy="272311"/>
              </a:xfrm>
              <a:custGeom>
                <a:avLst/>
                <a:gdLst/>
                <a:ahLst/>
                <a:cxnLst/>
                <a:rect l="l" t="t" r="r" b="b"/>
                <a:pathLst>
                  <a:path w="2623" h="6933" extrusionOk="0">
                    <a:moveTo>
                      <a:pt x="0" y="0"/>
                    </a:moveTo>
                    <a:lnTo>
                      <a:pt x="2025" y="6932"/>
                    </a:lnTo>
                    <a:lnTo>
                      <a:pt x="2623" y="6834"/>
                    </a:lnTo>
                    <a:lnTo>
                      <a:pt x="1133" y="116"/>
                    </a:lnTo>
                    <a:lnTo>
                      <a:pt x="0" y="0"/>
                    </a:lnTo>
                    <a:close/>
                  </a:path>
                </a:pathLst>
              </a:custGeom>
              <a:solidFill>
                <a:srgbClr val="FBBD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0"/>
              <p:cNvSpPr/>
              <p:nvPr/>
            </p:nvSpPr>
            <p:spPr>
              <a:xfrm>
                <a:off x="1758439" y="1029833"/>
                <a:ext cx="36842" cy="274393"/>
              </a:xfrm>
              <a:custGeom>
                <a:avLst/>
                <a:gdLst/>
                <a:ahLst/>
                <a:cxnLst/>
                <a:rect l="l" t="t" r="r" b="b"/>
                <a:pathLst>
                  <a:path w="938" h="6986" extrusionOk="0">
                    <a:moveTo>
                      <a:pt x="1" y="0"/>
                    </a:moveTo>
                    <a:lnTo>
                      <a:pt x="197" y="6985"/>
                    </a:lnTo>
                    <a:lnTo>
                      <a:pt x="938" y="6985"/>
                    </a:lnTo>
                    <a:lnTo>
                      <a:pt x="938" y="161"/>
                    </a:lnTo>
                    <a:lnTo>
                      <a:pt x="1" y="0"/>
                    </a:lnTo>
                    <a:close/>
                  </a:path>
                </a:pathLst>
              </a:custGeom>
              <a:solidFill>
                <a:srgbClr val="FBBD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0"/>
              <p:cNvSpPr/>
              <p:nvPr/>
            </p:nvSpPr>
            <p:spPr>
              <a:xfrm>
                <a:off x="1731142" y="854267"/>
                <a:ext cx="161195" cy="201533"/>
              </a:xfrm>
              <a:custGeom>
                <a:avLst/>
                <a:gdLst/>
                <a:ahLst/>
                <a:cxnLst/>
                <a:rect l="l" t="t" r="r" b="b"/>
                <a:pathLst>
                  <a:path w="4104" h="5131" extrusionOk="0">
                    <a:moveTo>
                      <a:pt x="571" y="1"/>
                    </a:moveTo>
                    <a:cubicBezTo>
                      <a:pt x="0" y="447"/>
                      <a:pt x="54" y="2079"/>
                      <a:pt x="54" y="2079"/>
                    </a:cubicBezTo>
                    <a:lnTo>
                      <a:pt x="357" y="5130"/>
                    </a:lnTo>
                    <a:lnTo>
                      <a:pt x="4104" y="5130"/>
                    </a:lnTo>
                    <a:cubicBezTo>
                      <a:pt x="4104" y="5130"/>
                      <a:pt x="3631" y="4033"/>
                      <a:pt x="3604" y="2329"/>
                    </a:cubicBezTo>
                    <a:cubicBezTo>
                      <a:pt x="3577" y="634"/>
                      <a:pt x="2846" y="1"/>
                      <a:pt x="28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0"/>
              <p:cNvSpPr/>
              <p:nvPr/>
            </p:nvSpPr>
            <p:spPr>
              <a:xfrm>
                <a:off x="1647719" y="587973"/>
                <a:ext cx="59623" cy="130401"/>
              </a:xfrm>
              <a:custGeom>
                <a:avLst/>
                <a:gdLst/>
                <a:ahLst/>
                <a:cxnLst/>
                <a:rect l="l" t="t" r="r" b="b"/>
                <a:pathLst>
                  <a:path w="1518" h="3320" extrusionOk="0">
                    <a:moveTo>
                      <a:pt x="1080" y="1"/>
                    </a:moveTo>
                    <a:lnTo>
                      <a:pt x="242" y="2561"/>
                    </a:lnTo>
                    <a:cubicBezTo>
                      <a:pt x="242" y="2561"/>
                      <a:pt x="1" y="3293"/>
                      <a:pt x="661" y="3319"/>
                    </a:cubicBezTo>
                    <a:cubicBezTo>
                      <a:pt x="669" y="3320"/>
                      <a:pt x="676" y="3320"/>
                      <a:pt x="684" y="3320"/>
                    </a:cubicBezTo>
                    <a:cubicBezTo>
                      <a:pt x="1310" y="3320"/>
                      <a:pt x="1232" y="2222"/>
                      <a:pt x="1232" y="2222"/>
                    </a:cubicBezTo>
                    <a:lnTo>
                      <a:pt x="1517" y="153"/>
                    </a:lnTo>
                    <a:lnTo>
                      <a:pt x="10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0"/>
              <p:cNvSpPr/>
              <p:nvPr/>
            </p:nvSpPr>
            <p:spPr>
              <a:xfrm>
                <a:off x="1538412" y="541037"/>
                <a:ext cx="444700" cy="188532"/>
              </a:xfrm>
              <a:custGeom>
                <a:avLst/>
                <a:gdLst/>
                <a:ahLst/>
                <a:cxnLst/>
                <a:rect l="l" t="t" r="r" b="b"/>
                <a:pathLst>
                  <a:path w="11322" h="4800" extrusionOk="0">
                    <a:moveTo>
                      <a:pt x="1383" y="0"/>
                    </a:moveTo>
                    <a:lnTo>
                      <a:pt x="1357" y="9"/>
                    </a:lnTo>
                    <a:lnTo>
                      <a:pt x="1" y="313"/>
                    </a:lnTo>
                    <a:lnTo>
                      <a:pt x="884" y="1383"/>
                    </a:lnTo>
                    <a:lnTo>
                      <a:pt x="902" y="1401"/>
                    </a:lnTo>
                    <a:lnTo>
                      <a:pt x="10840" y="4800"/>
                    </a:lnTo>
                    <a:lnTo>
                      <a:pt x="11321" y="3399"/>
                    </a:lnTo>
                    <a:lnTo>
                      <a:pt x="13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0"/>
              <p:cNvSpPr/>
              <p:nvPr/>
            </p:nvSpPr>
            <p:spPr>
              <a:xfrm>
                <a:off x="1538412" y="541391"/>
                <a:ext cx="53300" cy="54007"/>
              </a:xfrm>
              <a:custGeom>
                <a:avLst/>
                <a:gdLst/>
                <a:ahLst/>
                <a:cxnLst/>
                <a:rect l="l" t="t" r="r" b="b"/>
                <a:pathLst>
                  <a:path w="1357" h="1375" extrusionOk="0">
                    <a:moveTo>
                      <a:pt x="1357" y="0"/>
                    </a:moveTo>
                    <a:lnTo>
                      <a:pt x="616" y="170"/>
                    </a:lnTo>
                    <a:lnTo>
                      <a:pt x="1" y="304"/>
                    </a:lnTo>
                    <a:lnTo>
                      <a:pt x="402" y="785"/>
                    </a:lnTo>
                    <a:lnTo>
                      <a:pt x="884" y="1374"/>
                    </a:lnTo>
                    <a:lnTo>
                      <a:pt x="13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p:nvPr/>
            </p:nvSpPr>
            <p:spPr>
              <a:xfrm>
                <a:off x="1943471" y="667507"/>
                <a:ext cx="39631" cy="62058"/>
              </a:xfrm>
              <a:custGeom>
                <a:avLst/>
                <a:gdLst/>
                <a:ahLst/>
                <a:cxnLst/>
                <a:rect l="l" t="t" r="r" b="b"/>
                <a:pathLst>
                  <a:path w="1009" h="1580" extrusionOk="0">
                    <a:moveTo>
                      <a:pt x="473" y="1"/>
                    </a:moveTo>
                    <a:lnTo>
                      <a:pt x="0" y="1402"/>
                    </a:lnTo>
                    <a:lnTo>
                      <a:pt x="527" y="1580"/>
                    </a:lnTo>
                    <a:lnTo>
                      <a:pt x="1008" y="179"/>
                    </a:lnTo>
                    <a:lnTo>
                      <a:pt x="4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0"/>
              <p:cNvSpPr/>
              <p:nvPr/>
            </p:nvSpPr>
            <p:spPr>
              <a:xfrm>
                <a:off x="1964130" y="674538"/>
                <a:ext cx="33700" cy="60291"/>
              </a:xfrm>
              <a:custGeom>
                <a:avLst/>
                <a:gdLst/>
                <a:ahLst/>
                <a:cxnLst/>
                <a:rect l="l" t="t" r="r" b="b"/>
                <a:pathLst>
                  <a:path w="858" h="1535" extrusionOk="0">
                    <a:moveTo>
                      <a:pt x="482" y="0"/>
                    </a:moveTo>
                    <a:lnTo>
                      <a:pt x="1" y="1401"/>
                    </a:lnTo>
                    <a:lnTo>
                      <a:pt x="375" y="1535"/>
                    </a:lnTo>
                    <a:lnTo>
                      <a:pt x="857" y="134"/>
                    </a:lnTo>
                    <a:lnTo>
                      <a:pt x="4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0"/>
              <p:cNvSpPr/>
              <p:nvPr/>
            </p:nvSpPr>
            <p:spPr>
              <a:xfrm>
                <a:off x="1538412" y="548028"/>
                <a:ext cx="24234" cy="24234"/>
              </a:xfrm>
              <a:custGeom>
                <a:avLst/>
                <a:gdLst/>
                <a:ahLst/>
                <a:cxnLst/>
                <a:rect l="l" t="t" r="r" b="b"/>
                <a:pathLst>
                  <a:path w="617" h="617" extrusionOk="0">
                    <a:moveTo>
                      <a:pt x="616" y="1"/>
                    </a:moveTo>
                    <a:lnTo>
                      <a:pt x="1" y="135"/>
                    </a:lnTo>
                    <a:lnTo>
                      <a:pt x="402" y="616"/>
                    </a:lnTo>
                    <a:lnTo>
                      <a:pt x="6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0"/>
              <p:cNvSpPr/>
              <p:nvPr/>
            </p:nvSpPr>
            <p:spPr>
              <a:xfrm>
                <a:off x="1538412" y="553291"/>
                <a:ext cx="449963" cy="181541"/>
              </a:xfrm>
              <a:custGeom>
                <a:avLst/>
                <a:gdLst/>
                <a:ahLst/>
                <a:cxnLst/>
                <a:rect l="l" t="t" r="r" b="b"/>
                <a:pathLst>
                  <a:path w="11456" h="4622" extrusionOk="0">
                    <a:moveTo>
                      <a:pt x="1" y="1"/>
                    </a:moveTo>
                    <a:lnTo>
                      <a:pt x="402" y="482"/>
                    </a:lnTo>
                    <a:lnTo>
                      <a:pt x="884" y="1071"/>
                    </a:lnTo>
                    <a:lnTo>
                      <a:pt x="902" y="1089"/>
                    </a:lnTo>
                    <a:lnTo>
                      <a:pt x="10313" y="4310"/>
                    </a:lnTo>
                    <a:lnTo>
                      <a:pt x="10840" y="4488"/>
                    </a:lnTo>
                    <a:lnTo>
                      <a:pt x="11214" y="4622"/>
                    </a:lnTo>
                    <a:lnTo>
                      <a:pt x="11455" y="3917"/>
                    </a:lnTo>
                    <a:lnTo>
                      <a:pt x="1" y="1"/>
                    </a:lnTo>
                    <a:close/>
                  </a:path>
                </a:pathLst>
              </a:custGeom>
              <a:solidFill>
                <a:srgbClr val="1A1F38">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p:nvPr/>
            </p:nvSpPr>
            <p:spPr>
              <a:xfrm>
                <a:off x="1801211" y="648615"/>
                <a:ext cx="35428" cy="56795"/>
              </a:xfrm>
              <a:custGeom>
                <a:avLst/>
                <a:gdLst/>
                <a:ahLst/>
                <a:cxnLst/>
                <a:rect l="l" t="t" r="r" b="b"/>
                <a:pathLst>
                  <a:path w="902" h="1446" extrusionOk="0">
                    <a:moveTo>
                      <a:pt x="0" y="0"/>
                    </a:moveTo>
                    <a:lnTo>
                      <a:pt x="0" y="1445"/>
                    </a:lnTo>
                    <a:lnTo>
                      <a:pt x="901" y="1445"/>
                    </a:lnTo>
                    <a:lnTo>
                      <a:pt x="901" y="0"/>
                    </a:lnTo>
                    <a:close/>
                  </a:path>
                </a:pathLst>
              </a:custGeom>
              <a:solidFill>
                <a:srgbClr val="FCC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p:nvPr/>
            </p:nvSpPr>
            <p:spPr>
              <a:xfrm>
                <a:off x="1719202" y="688913"/>
                <a:ext cx="167558" cy="165398"/>
              </a:xfrm>
              <a:custGeom>
                <a:avLst/>
                <a:gdLst/>
                <a:ahLst/>
                <a:cxnLst/>
                <a:rect l="l" t="t" r="r" b="b"/>
                <a:pathLst>
                  <a:path w="4266" h="4211" extrusionOk="0">
                    <a:moveTo>
                      <a:pt x="1500" y="0"/>
                    </a:moveTo>
                    <a:cubicBezTo>
                      <a:pt x="1152" y="0"/>
                      <a:pt x="920" y="223"/>
                      <a:pt x="920" y="223"/>
                    </a:cubicBezTo>
                    <a:cubicBezTo>
                      <a:pt x="920" y="223"/>
                      <a:pt x="322" y="1151"/>
                      <a:pt x="161" y="1811"/>
                    </a:cubicBezTo>
                    <a:cubicBezTo>
                      <a:pt x="1" y="2436"/>
                      <a:pt x="875" y="2739"/>
                      <a:pt x="875" y="2739"/>
                    </a:cubicBezTo>
                    <a:lnTo>
                      <a:pt x="875" y="4211"/>
                    </a:lnTo>
                    <a:lnTo>
                      <a:pt x="3150" y="4211"/>
                    </a:lnTo>
                    <a:cubicBezTo>
                      <a:pt x="3150" y="4211"/>
                      <a:pt x="3667" y="2534"/>
                      <a:pt x="3953" y="1427"/>
                    </a:cubicBezTo>
                    <a:cubicBezTo>
                      <a:pt x="3962" y="1383"/>
                      <a:pt x="3980" y="1329"/>
                      <a:pt x="3989" y="1285"/>
                    </a:cubicBezTo>
                    <a:cubicBezTo>
                      <a:pt x="4265" y="187"/>
                      <a:pt x="3641" y="170"/>
                      <a:pt x="3641" y="170"/>
                    </a:cubicBezTo>
                    <a:lnTo>
                      <a:pt x="3516" y="161"/>
                    </a:lnTo>
                    <a:lnTo>
                      <a:pt x="2927" y="125"/>
                    </a:lnTo>
                    <a:cubicBezTo>
                      <a:pt x="2927" y="125"/>
                      <a:pt x="1937" y="27"/>
                      <a:pt x="15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0"/>
              <p:cNvSpPr/>
              <p:nvPr/>
            </p:nvSpPr>
            <p:spPr>
              <a:xfrm>
                <a:off x="1653335" y="682864"/>
                <a:ext cx="140535" cy="49529"/>
              </a:xfrm>
              <a:custGeom>
                <a:avLst/>
                <a:gdLst/>
                <a:ahLst/>
                <a:cxnLst/>
                <a:rect l="l" t="t" r="r" b="b"/>
                <a:pathLst>
                  <a:path w="3578" h="1261" extrusionOk="0">
                    <a:moveTo>
                      <a:pt x="482" y="1"/>
                    </a:moveTo>
                    <a:cubicBezTo>
                      <a:pt x="388" y="1"/>
                      <a:pt x="139" y="30"/>
                      <a:pt x="81" y="333"/>
                    </a:cubicBezTo>
                    <a:cubicBezTo>
                      <a:pt x="1" y="707"/>
                      <a:pt x="108" y="895"/>
                      <a:pt x="911" y="966"/>
                    </a:cubicBezTo>
                    <a:cubicBezTo>
                      <a:pt x="1722" y="1046"/>
                      <a:pt x="3061" y="1260"/>
                      <a:pt x="3061" y="1260"/>
                    </a:cubicBezTo>
                    <a:cubicBezTo>
                      <a:pt x="3061" y="1260"/>
                      <a:pt x="3578" y="1225"/>
                      <a:pt x="3578" y="627"/>
                    </a:cubicBezTo>
                    <a:cubicBezTo>
                      <a:pt x="3578" y="154"/>
                      <a:pt x="3212" y="154"/>
                      <a:pt x="3212" y="154"/>
                    </a:cubicBezTo>
                    <a:lnTo>
                      <a:pt x="518" y="2"/>
                    </a:lnTo>
                    <a:cubicBezTo>
                      <a:pt x="518" y="2"/>
                      <a:pt x="505" y="1"/>
                      <a:pt x="4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0"/>
              <p:cNvSpPr/>
              <p:nvPr/>
            </p:nvSpPr>
            <p:spPr>
              <a:xfrm>
                <a:off x="1771322" y="554548"/>
                <a:ext cx="103850" cy="114258"/>
              </a:xfrm>
              <a:custGeom>
                <a:avLst/>
                <a:gdLst/>
                <a:ahLst/>
                <a:cxnLst/>
                <a:rect l="l" t="t" r="r" b="b"/>
                <a:pathLst>
                  <a:path w="2644" h="2909" extrusionOk="0">
                    <a:moveTo>
                      <a:pt x="1656" y="0"/>
                    </a:moveTo>
                    <a:cubicBezTo>
                      <a:pt x="1523" y="0"/>
                      <a:pt x="1374" y="20"/>
                      <a:pt x="1207" y="67"/>
                    </a:cubicBezTo>
                    <a:cubicBezTo>
                      <a:pt x="1207" y="67"/>
                      <a:pt x="984" y="156"/>
                      <a:pt x="743" y="415"/>
                    </a:cubicBezTo>
                    <a:cubicBezTo>
                      <a:pt x="619" y="540"/>
                      <a:pt x="494" y="709"/>
                      <a:pt x="387" y="932"/>
                    </a:cubicBezTo>
                    <a:cubicBezTo>
                      <a:pt x="297" y="1119"/>
                      <a:pt x="217" y="1343"/>
                      <a:pt x="164" y="1601"/>
                    </a:cubicBezTo>
                    <a:cubicBezTo>
                      <a:pt x="0" y="2507"/>
                      <a:pt x="92" y="2909"/>
                      <a:pt x="688" y="2909"/>
                    </a:cubicBezTo>
                    <a:cubicBezTo>
                      <a:pt x="873" y="2909"/>
                      <a:pt x="1106" y="2870"/>
                      <a:pt x="1395" y="2797"/>
                    </a:cubicBezTo>
                    <a:cubicBezTo>
                      <a:pt x="2617" y="2484"/>
                      <a:pt x="2644" y="691"/>
                      <a:pt x="2644" y="691"/>
                    </a:cubicBezTo>
                    <a:cubicBezTo>
                      <a:pt x="2644" y="691"/>
                      <a:pt x="2435" y="0"/>
                      <a:pt x="1656" y="0"/>
                    </a:cubicBezTo>
                    <a:close/>
                  </a:path>
                </a:pathLst>
              </a:custGeom>
              <a:solidFill>
                <a:srgbClr val="FCC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0"/>
              <p:cNvSpPr/>
              <p:nvPr/>
            </p:nvSpPr>
            <p:spPr>
              <a:xfrm>
                <a:off x="1786483" y="570298"/>
                <a:ext cx="50511" cy="24666"/>
              </a:xfrm>
              <a:custGeom>
                <a:avLst/>
                <a:gdLst/>
                <a:ahLst/>
                <a:cxnLst/>
                <a:rect l="l" t="t" r="r" b="b"/>
                <a:pathLst>
                  <a:path w="1286" h="628" extrusionOk="0">
                    <a:moveTo>
                      <a:pt x="537" y="0"/>
                    </a:moveTo>
                    <a:cubicBezTo>
                      <a:pt x="475" y="0"/>
                      <a:pt x="415" y="4"/>
                      <a:pt x="357" y="14"/>
                    </a:cubicBezTo>
                    <a:cubicBezTo>
                      <a:pt x="233" y="139"/>
                      <a:pt x="108" y="308"/>
                      <a:pt x="1" y="531"/>
                    </a:cubicBezTo>
                    <a:cubicBezTo>
                      <a:pt x="134" y="566"/>
                      <a:pt x="393" y="628"/>
                      <a:pt x="638" y="628"/>
                    </a:cubicBezTo>
                    <a:cubicBezTo>
                      <a:pt x="837" y="628"/>
                      <a:pt x="1026" y="587"/>
                      <a:pt x="1134" y="460"/>
                    </a:cubicBezTo>
                    <a:cubicBezTo>
                      <a:pt x="1134" y="460"/>
                      <a:pt x="1276" y="344"/>
                      <a:pt x="1285" y="130"/>
                    </a:cubicBezTo>
                    <a:cubicBezTo>
                      <a:pt x="1285" y="130"/>
                      <a:pt x="891" y="0"/>
                      <a:pt x="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0"/>
              <p:cNvSpPr/>
              <p:nvPr/>
            </p:nvSpPr>
            <p:spPr>
              <a:xfrm>
                <a:off x="1772107" y="547832"/>
                <a:ext cx="116026" cy="123449"/>
              </a:xfrm>
              <a:custGeom>
                <a:avLst/>
                <a:gdLst/>
                <a:ahLst/>
                <a:cxnLst/>
                <a:rect l="l" t="t" r="r" b="b"/>
                <a:pathLst>
                  <a:path w="2954" h="3143" extrusionOk="0">
                    <a:moveTo>
                      <a:pt x="1204" y="1"/>
                    </a:moveTo>
                    <a:cubicBezTo>
                      <a:pt x="1075" y="1"/>
                      <a:pt x="947" y="13"/>
                      <a:pt x="822" y="42"/>
                    </a:cubicBezTo>
                    <a:cubicBezTo>
                      <a:pt x="563" y="95"/>
                      <a:pt x="72" y="336"/>
                      <a:pt x="37" y="639"/>
                    </a:cubicBezTo>
                    <a:cubicBezTo>
                      <a:pt x="1" y="951"/>
                      <a:pt x="563" y="1103"/>
                      <a:pt x="804" y="1139"/>
                    </a:cubicBezTo>
                    <a:cubicBezTo>
                      <a:pt x="852" y="1145"/>
                      <a:pt x="901" y="1149"/>
                      <a:pt x="951" y="1149"/>
                    </a:cubicBezTo>
                    <a:cubicBezTo>
                      <a:pt x="1167" y="1149"/>
                      <a:pt x="1385" y="1081"/>
                      <a:pt x="1509" y="907"/>
                    </a:cubicBezTo>
                    <a:lnTo>
                      <a:pt x="1509" y="907"/>
                    </a:lnTo>
                    <a:cubicBezTo>
                      <a:pt x="1384" y="1478"/>
                      <a:pt x="1339" y="2031"/>
                      <a:pt x="1366" y="2611"/>
                    </a:cubicBezTo>
                    <a:cubicBezTo>
                      <a:pt x="1375" y="2673"/>
                      <a:pt x="1339" y="3012"/>
                      <a:pt x="1384" y="3057"/>
                    </a:cubicBezTo>
                    <a:cubicBezTo>
                      <a:pt x="1419" y="3093"/>
                      <a:pt x="1517" y="3075"/>
                      <a:pt x="1562" y="3101"/>
                    </a:cubicBezTo>
                    <a:cubicBezTo>
                      <a:pt x="1626" y="3132"/>
                      <a:pt x="1689" y="3143"/>
                      <a:pt x="1753" y="3143"/>
                    </a:cubicBezTo>
                    <a:cubicBezTo>
                      <a:pt x="1860" y="3143"/>
                      <a:pt x="1968" y="3111"/>
                      <a:pt x="2079" y="3084"/>
                    </a:cubicBezTo>
                    <a:cubicBezTo>
                      <a:pt x="2160" y="3061"/>
                      <a:pt x="2245" y="3043"/>
                      <a:pt x="2334" y="3043"/>
                    </a:cubicBezTo>
                    <a:cubicBezTo>
                      <a:pt x="2423" y="3043"/>
                      <a:pt x="2517" y="3061"/>
                      <a:pt x="2615" y="3110"/>
                    </a:cubicBezTo>
                    <a:cubicBezTo>
                      <a:pt x="2625" y="3121"/>
                      <a:pt x="2642" y="3125"/>
                      <a:pt x="2657" y="3125"/>
                    </a:cubicBezTo>
                    <a:cubicBezTo>
                      <a:pt x="2668" y="3125"/>
                      <a:pt x="2679" y="3123"/>
                      <a:pt x="2686" y="3119"/>
                    </a:cubicBezTo>
                    <a:cubicBezTo>
                      <a:pt x="2740" y="3101"/>
                      <a:pt x="2766" y="3039"/>
                      <a:pt x="2775" y="2985"/>
                    </a:cubicBezTo>
                    <a:cubicBezTo>
                      <a:pt x="2891" y="2397"/>
                      <a:pt x="2954" y="1799"/>
                      <a:pt x="2945" y="1201"/>
                    </a:cubicBezTo>
                    <a:cubicBezTo>
                      <a:pt x="2945" y="969"/>
                      <a:pt x="2927" y="711"/>
                      <a:pt x="2793" y="514"/>
                    </a:cubicBezTo>
                    <a:cubicBezTo>
                      <a:pt x="2633" y="291"/>
                      <a:pt x="2347" y="193"/>
                      <a:pt x="2071" y="131"/>
                    </a:cubicBezTo>
                    <a:cubicBezTo>
                      <a:pt x="2053" y="122"/>
                      <a:pt x="2044" y="122"/>
                      <a:pt x="2026" y="122"/>
                    </a:cubicBezTo>
                    <a:cubicBezTo>
                      <a:pt x="1753" y="55"/>
                      <a:pt x="1476" y="1"/>
                      <a:pt x="1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0"/>
              <p:cNvSpPr/>
              <p:nvPr/>
            </p:nvSpPr>
            <p:spPr>
              <a:xfrm>
                <a:off x="1818375" y="607886"/>
                <a:ext cx="19325" cy="17714"/>
              </a:xfrm>
              <a:custGeom>
                <a:avLst/>
                <a:gdLst/>
                <a:ahLst/>
                <a:cxnLst/>
                <a:rect l="l" t="t" r="r" b="b"/>
                <a:pathLst>
                  <a:path w="492" h="451" extrusionOk="0">
                    <a:moveTo>
                      <a:pt x="245" y="0"/>
                    </a:moveTo>
                    <a:cubicBezTo>
                      <a:pt x="133" y="0"/>
                      <a:pt x="35" y="84"/>
                      <a:pt x="18" y="199"/>
                    </a:cubicBezTo>
                    <a:cubicBezTo>
                      <a:pt x="0" y="315"/>
                      <a:pt x="90" y="431"/>
                      <a:pt x="215" y="448"/>
                    </a:cubicBezTo>
                    <a:cubicBezTo>
                      <a:pt x="226" y="450"/>
                      <a:pt x="238" y="451"/>
                      <a:pt x="249" y="451"/>
                    </a:cubicBezTo>
                    <a:cubicBezTo>
                      <a:pt x="360" y="451"/>
                      <a:pt x="457" y="374"/>
                      <a:pt x="473" y="261"/>
                    </a:cubicBezTo>
                    <a:cubicBezTo>
                      <a:pt x="491" y="136"/>
                      <a:pt x="402" y="20"/>
                      <a:pt x="277" y="2"/>
                    </a:cubicBezTo>
                    <a:cubicBezTo>
                      <a:pt x="266" y="1"/>
                      <a:pt x="256" y="0"/>
                      <a:pt x="245" y="0"/>
                    </a:cubicBezTo>
                    <a:close/>
                  </a:path>
                </a:pathLst>
              </a:custGeom>
              <a:solidFill>
                <a:srgbClr val="FCC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0"/>
              <p:cNvSpPr/>
              <p:nvPr/>
            </p:nvSpPr>
            <p:spPr>
              <a:xfrm>
                <a:off x="1778077" y="688913"/>
                <a:ext cx="79223" cy="31933"/>
              </a:xfrm>
              <a:custGeom>
                <a:avLst/>
                <a:gdLst/>
                <a:ahLst/>
                <a:cxnLst/>
                <a:rect l="l" t="t" r="r" b="b"/>
                <a:pathLst>
                  <a:path w="2017" h="813" extrusionOk="0">
                    <a:moveTo>
                      <a:pt x="1" y="0"/>
                    </a:moveTo>
                    <a:cubicBezTo>
                      <a:pt x="99" y="161"/>
                      <a:pt x="313" y="357"/>
                      <a:pt x="366" y="464"/>
                    </a:cubicBezTo>
                    <a:cubicBezTo>
                      <a:pt x="402" y="544"/>
                      <a:pt x="438" y="633"/>
                      <a:pt x="500" y="696"/>
                    </a:cubicBezTo>
                    <a:cubicBezTo>
                      <a:pt x="580" y="776"/>
                      <a:pt x="696" y="803"/>
                      <a:pt x="812" y="812"/>
                    </a:cubicBezTo>
                    <a:cubicBezTo>
                      <a:pt x="824" y="812"/>
                      <a:pt x="835" y="813"/>
                      <a:pt x="847" y="813"/>
                    </a:cubicBezTo>
                    <a:cubicBezTo>
                      <a:pt x="1084" y="813"/>
                      <a:pt x="1312" y="725"/>
                      <a:pt x="1508" y="598"/>
                    </a:cubicBezTo>
                    <a:cubicBezTo>
                      <a:pt x="1696" y="473"/>
                      <a:pt x="1856" y="321"/>
                      <a:pt x="2017" y="161"/>
                    </a:cubicBezTo>
                    <a:lnTo>
                      <a:pt x="1428" y="125"/>
                    </a:lnTo>
                    <a:cubicBezTo>
                      <a:pt x="1428" y="125"/>
                      <a:pt x="438" y="27"/>
                      <a:pt x="63" y="0"/>
                    </a:cubicBezTo>
                    <a:close/>
                  </a:path>
                </a:pathLst>
              </a:custGeom>
              <a:solidFill>
                <a:srgbClr val="FCC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0"/>
              <p:cNvSpPr/>
              <p:nvPr/>
            </p:nvSpPr>
            <p:spPr>
              <a:xfrm>
                <a:off x="1684521" y="570063"/>
                <a:ext cx="31579" cy="19050"/>
              </a:xfrm>
              <a:custGeom>
                <a:avLst/>
                <a:gdLst/>
                <a:ahLst/>
                <a:cxnLst/>
                <a:rect l="l" t="t" r="r" b="b"/>
                <a:pathLst>
                  <a:path w="804" h="485" extrusionOk="0">
                    <a:moveTo>
                      <a:pt x="284" y="0"/>
                    </a:moveTo>
                    <a:cubicBezTo>
                      <a:pt x="273" y="0"/>
                      <a:pt x="262" y="1"/>
                      <a:pt x="250" y="2"/>
                    </a:cubicBezTo>
                    <a:cubicBezTo>
                      <a:pt x="179" y="2"/>
                      <a:pt x="99" y="29"/>
                      <a:pt x="54" y="82"/>
                    </a:cubicBezTo>
                    <a:cubicBezTo>
                      <a:pt x="10" y="145"/>
                      <a:pt x="1" y="234"/>
                      <a:pt x="54" y="287"/>
                    </a:cubicBezTo>
                    <a:cubicBezTo>
                      <a:pt x="72" y="305"/>
                      <a:pt x="99" y="323"/>
                      <a:pt x="126" y="332"/>
                    </a:cubicBezTo>
                    <a:cubicBezTo>
                      <a:pt x="179" y="368"/>
                      <a:pt x="241" y="394"/>
                      <a:pt x="295" y="421"/>
                    </a:cubicBezTo>
                    <a:cubicBezTo>
                      <a:pt x="331" y="439"/>
                      <a:pt x="366" y="457"/>
                      <a:pt x="402" y="475"/>
                    </a:cubicBezTo>
                    <a:cubicBezTo>
                      <a:pt x="428" y="482"/>
                      <a:pt x="456" y="485"/>
                      <a:pt x="485" y="485"/>
                    </a:cubicBezTo>
                    <a:cubicBezTo>
                      <a:pt x="523" y="485"/>
                      <a:pt x="562" y="480"/>
                      <a:pt x="598" y="475"/>
                    </a:cubicBezTo>
                    <a:cubicBezTo>
                      <a:pt x="652" y="457"/>
                      <a:pt x="705" y="439"/>
                      <a:pt x="741" y="403"/>
                    </a:cubicBezTo>
                    <a:cubicBezTo>
                      <a:pt x="795" y="341"/>
                      <a:pt x="804" y="252"/>
                      <a:pt x="804" y="162"/>
                    </a:cubicBezTo>
                    <a:cubicBezTo>
                      <a:pt x="804" y="145"/>
                      <a:pt x="804" y="127"/>
                      <a:pt x="795" y="109"/>
                    </a:cubicBezTo>
                    <a:cubicBezTo>
                      <a:pt x="786" y="82"/>
                      <a:pt x="768" y="73"/>
                      <a:pt x="741" y="64"/>
                    </a:cubicBezTo>
                    <a:cubicBezTo>
                      <a:pt x="652" y="29"/>
                      <a:pt x="572" y="38"/>
                      <a:pt x="473" y="29"/>
                    </a:cubicBezTo>
                    <a:cubicBezTo>
                      <a:pt x="412" y="21"/>
                      <a:pt x="351" y="0"/>
                      <a:pt x="284" y="0"/>
                    </a:cubicBezTo>
                    <a:close/>
                  </a:path>
                </a:pathLst>
              </a:custGeom>
              <a:solidFill>
                <a:srgbClr val="FBBD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p:cNvSpPr/>
              <p:nvPr/>
            </p:nvSpPr>
            <p:spPr>
              <a:xfrm>
                <a:off x="1824109" y="852539"/>
                <a:ext cx="58759" cy="37549"/>
              </a:xfrm>
              <a:custGeom>
                <a:avLst/>
                <a:gdLst/>
                <a:ahLst/>
                <a:cxnLst/>
                <a:rect l="l" t="t" r="r" b="b"/>
                <a:pathLst>
                  <a:path w="1496" h="956" extrusionOk="0">
                    <a:moveTo>
                      <a:pt x="1086" y="0"/>
                    </a:moveTo>
                    <a:lnTo>
                      <a:pt x="863" y="286"/>
                    </a:lnTo>
                    <a:cubicBezTo>
                      <a:pt x="863" y="286"/>
                      <a:pt x="643" y="226"/>
                      <a:pt x="432" y="226"/>
                    </a:cubicBezTo>
                    <a:cubicBezTo>
                      <a:pt x="253" y="226"/>
                      <a:pt x="79" y="269"/>
                      <a:pt x="51" y="428"/>
                    </a:cubicBezTo>
                    <a:cubicBezTo>
                      <a:pt x="0" y="709"/>
                      <a:pt x="148" y="955"/>
                      <a:pt x="366" y="955"/>
                    </a:cubicBezTo>
                    <a:cubicBezTo>
                      <a:pt x="418" y="955"/>
                      <a:pt x="474" y="941"/>
                      <a:pt x="532" y="910"/>
                    </a:cubicBezTo>
                    <a:cubicBezTo>
                      <a:pt x="808" y="764"/>
                      <a:pt x="877" y="722"/>
                      <a:pt x="1041" y="722"/>
                    </a:cubicBezTo>
                    <a:cubicBezTo>
                      <a:pt x="1058" y="722"/>
                      <a:pt x="1076" y="722"/>
                      <a:pt x="1094" y="723"/>
                    </a:cubicBezTo>
                    <a:cubicBezTo>
                      <a:pt x="1096" y="723"/>
                      <a:pt x="1098" y="723"/>
                      <a:pt x="1100" y="723"/>
                    </a:cubicBezTo>
                    <a:cubicBezTo>
                      <a:pt x="1295" y="723"/>
                      <a:pt x="1496" y="295"/>
                      <a:pt x="1496" y="295"/>
                    </a:cubicBezTo>
                    <a:lnTo>
                      <a:pt x="1086" y="0"/>
                    </a:lnTo>
                    <a:close/>
                  </a:path>
                </a:pathLst>
              </a:custGeom>
              <a:solidFill>
                <a:srgbClr val="FBBD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p:cNvSpPr/>
              <p:nvPr/>
            </p:nvSpPr>
            <p:spPr>
              <a:xfrm>
                <a:off x="1827487" y="695904"/>
                <a:ext cx="139160" cy="181541"/>
              </a:xfrm>
              <a:custGeom>
                <a:avLst/>
                <a:gdLst/>
                <a:ahLst/>
                <a:cxnLst/>
                <a:rect l="l" t="t" r="r" b="b"/>
                <a:pathLst>
                  <a:path w="3543" h="4622" extrusionOk="0">
                    <a:moveTo>
                      <a:pt x="877" y="0"/>
                    </a:moveTo>
                    <a:cubicBezTo>
                      <a:pt x="601" y="0"/>
                      <a:pt x="455" y="313"/>
                      <a:pt x="455" y="313"/>
                    </a:cubicBezTo>
                    <a:cubicBezTo>
                      <a:pt x="0" y="857"/>
                      <a:pt x="545" y="1223"/>
                      <a:pt x="545" y="1223"/>
                    </a:cubicBezTo>
                    <a:lnTo>
                      <a:pt x="2133" y="2311"/>
                    </a:lnTo>
                    <a:lnTo>
                      <a:pt x="803" y="4184"/>
                    </a:lnTo>
                    <a:lnTo>
                      <a:pt x="1223" y="4622"/>
                    </a:lnTo>
                    <a:cubicBezTo>
                      <a:pt x="1223" y="4622"/>
                      <a:pt x="2427" y="3230"/>
                      <a:pt x="2989" y="2686"/>
                    </a:cubicBezTo>
                    <a:cubicBezTo>
                      <a:pt x="3542" y="2150"/>
                      <a:pt x="3194" y="1847"/>
                      <a:pt x="3194" y="1847"/>
                    </a:cubicBezTo>
                    <a:cubicBezTo>
                      <a:pt x="3194" y="1847"/>
                      <a:pt x="1642" y="438"/>
                      <a:pt x="1169" y="108"/>
                    </a:cubicBezTo>
                    <a:cubicBezTo>
                      <a:pt x="1060" y="30"/>
                      <a:pt x="962" y="0"/>
                      <a:pt x="8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p:cNvSpPr/>
              <p:nvPr/>
            </p:nvSpPr>
            <p:spPr>
              <a:xfrm>
                <a:off x="1706241" y="1292945"/>
                <a:ext cx="89710" cy="55460"/>
              </a:xfrm>
              <a:custGeom>
                <a:avLst/>
                <a:gdLst/>
                <a:ahLst/>
                <a:cxnLst/>
                <a:rect l="l" t="t" r="r" b="b"/>
                <a:pathLst>
                  <a:path w="2284" h="1412" extrusionOk="0">
                    <a:moveTo>
                      <a:pt x="1517" y="1"/>
                    </a:moveTo>
                    <a:cubicBezTo>
                      <a:pt x="1517" y="1"/>
                      <a:pt x="1508" y="188"/>
                      <a:pt x="1535" y="402"/>
                    </a:cubicBezTo>
                    <a:cubicBezTo>
                      <a:pt x="1580" y="706"/>
                      <a:pt x="1437" y="768"/>
                      <a:pt x="1437" y="768"/>
                    </a:cubicBezTo>
                    <a:cubicBezTo>
                      <a:pt x="1437" y="768"/>
                      <a:pt x="1044" y="884"/>
                      <a:pt x="697" y="1009"/>
                    </a:cubicBezTo>
                    <a:cubicBezTo>
                      <a:pt x="491" y="1089"/>
                      <a:pt x="295" y="1161"/>
                      <a:pt x="215" y="1214"/>
                    </a:cubicBezTo>
                    <a:cubicBezTo>
                      <a:pt x="1" y="1339"/>
                      <a:pt x="215" y="1410"/>
                      <a:pt x="215" y="1410"/>
                    </a:cubicBezTo>
                    <a:cubicBezTo>
                      <a:pt x="215" y="1410"/>
                      <a:pt x="802" y="1402"/>
                      <a:pt x="1304" y="1402"/>
                    </a:cubicBezTo>
                    <a:cubicBezTo>
                      <a:pt x="1555" y="1402"/>
                      <a:pt x="1785" y="1404"/>
                      <a:pt x="1910" y="1410"/>
                    </a:cubicBezTo>
                    <a:cubicBezTo>
                      <a:pt x="1919" y="1411"/>
                      <a:pt x="1927" y="1411"/>
                      <a:pt x="1935" y="1411"/>
                    </a:cubicBezTo>
                    <a:cubicBezTo>
                      <a:pt x="2284" y="1411"/>
                      <a:pt x="2267" y="1054"/>
                      <a:pt x="2267" y="1054"/>
                    </a:cubicBezTo>
                    <a:lnTo>
                      <a:pt x="2267" y="108"/>
                    </a:lnTo>
                    <a:lnTo>
                      <a:pt x="1517" y="1"/>
                    </a:lnTo>
                    <a:close/>
                  </a:path>
                </a:pathLst>
              </a:custGeom>
              <a:solidFill>
                <a:srgbClr val="FBBD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p:cNvSpPr/>
              <p:nvPr/>
            </p:nvSpPr>
            <p:spPr>
              <a:xfrm>
                <a:off x="1706241" y="1330454"/>
                <a:ext cx="89710" cy="17950"/>
              </a:xfrm>
              <a:custGeom>
                <a:avLst/>
                <a:gdLst/>
                <a:ahLst/>
                <a:cxnLst/>
                <a:rect l="l" t="t" r="r" b="b"/>
                <a:pathLst>
                  <a:path w="2284" h="457" extrusionOk="0">
                    <a:moveTo>
                      <a:pt x="2267" y="0"/>
                    </a:moveTo>
                    <a:cubicBezTo>
                      <a:pt x="2240" y="0"/>
                      <a:pt x="2204" y="0"/>
                      <a:pt x="2177" y="9"/>
                    </a:cubicBezTo>
                    <a:cubicBezTo>
                      <a:pt x="2070" y="18"/>
                      <a:pt x="1981" y="63"/>
                      <a:pt x="1883" y="107"/>
                    </a:cubicBezTo>
                    <a:cubicBezTo>
                      <a:pt x="1627" y="201"/>
                      <a:pt x="1353" y="251"/>
                      <a:pt x="1080" y="251"/>
                    </a:cubicBezTo>
                    <a:cubicBezTo>
                      <a:pt x="963" y="251"/>
                      <a:pt x="847" y="242"/>
                      <a:pt x="732" y="223"/>
                    </a:cubicBezTo>
                    <a:cubicBezTo>
                      <a:pt x="697" y="215"/>
                      <a:pt x="652" y="206"/>
                      <a:pt x="643" y="170"/>
                    </a:cubicBezTo>
                    <a:cubicBezTo>
                      <a:pt x="634" y="143"/>
                      <a:pt x="652" y="116"/>
                      <a:pt x="670" y="99"/>
                    </a:cubicBezTo>
                    <a:cubicBezTo>
                      <a:pt x="679" y="81"/>
                      <a:pt x="688" y="72"/>
                      <a:pt x="697" y="54"/>
                    </a:cubicBezTo>
                    <a:lnTo>
                      <a:pt x="697" y="54"/>
                    </a:lnTo>
                    <a:cubicBezTo>
                      <a:pt x="491" y="134"/>
                      <a:pt x="295" y="206"/>
                      <a:pt x="215" y="259"/>
                    </a:cubicBezTo>
                    <a:cubicBezTo>
                      <a:pt x="1" y="384"/>
                      <a:pt x="215" y="455"/>
                      <a:pt x="215" y="455"/>
                    </a:cubicBezTo>
                    <a:cubicBezTo>
                      <a:pt x="215" y="455"/>
                      <a:pt x="802" y="447"/>
                      <a:pt x="1304" y="447"/>
                    </a:cubicBezTo>
                    <a:cubicBezTo>
                      <a:pt x="1555" y="447"/>
                      <a:pt x="1785" y="449"/>
                      <a:pt x="1910" y="455"/>
                    </a:cubicBezTo>
                    <a:cubicBezTo>
                      <a:pt x="1919" y="456"/>
                      <a:pt x="1927" y="456"/>
                      <a:pt x="1935" y="456"/>
                    </a:cubicBezTo>
                    <a:cubicBezTo>
                      <a:pt x="2284" y="456"/>
                      <a:pt x="2267" y="99"/>
                      <a:pt x="2267" y="99"/>
                    </a:cubicBezTo>
                    <a:lnTo>
                      <a:pt x="22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p:cNvSpPr/>
              <p:nvPr/>
            </p:nvSpPr>
            <p:spPr>
              <a:xfrm>
                <a:off x="1860401" y="1304178"/>
                <a:ext cx="86607" cy="71878"/>
              </a:xfrm>
              <a:custGeom>
                <a:avLst/>
                <a:gdLst/>
                <a:ahLst/>
                <a:cxnLst/>
                <a:rect l="l" t="t" r="r" b="b"/>
                <a:pathLst>
                  <a:path w="2205" h="1830" extrusionOk="0">
                    <a:moveTo>
                      <a:pt x="1821" y="0"/>
                    </a:moveTo>
                    <a:lnTo>
                      <a:pt x="1196" y="27"/>
                    </a:lnTo>
                    <a:cubicBezTo>
                      <a:pt x="1196" y="27"/>
                      <a:pt x="1259" y="250"/>
                      <a:pt x="1312" y="464"/>
                    </a:cubicBezTo>
                    <a:cubicBezTo>
                      <a:pt x="1348" y="616"/>
                      <a:pt x="1277" y="768"/>
                      <a:pt x="1232" y="839"/>
                    </a:cubicBezTo>
                    <a:cubicBezTo>
                      <a:pt x="1223" y="857"/>
                      <a:pt x="1205" y="875"/>
                      <a:pt x="1179" y="884"/>
                    </a:cubicBezTo>
                    <a:cubicBezTo>
                      <a:pt x="1089" y="946"/>
                      <a:pt x="822" y="1133"/>
                      <a:pt x="572" y="1312"/>
                    </a:cubicBezTo>
                    <a:cubicBezTo>
                      <a:pt x="394" y="1446"/>
                      <a:pt x="233" y="1570"/>
                      <a:pt x="170" y="1642"/>
                    </a:cubicBezTo>
                    <a:cubicBezTo>
                      <a:pt x="1" y="1820"/>
                      <a:pt x="224" y="1829"/>
                      <a:pt x="224" y="1829"/>
                    </a:cubicBezTo>
                    <a:cubicBezTo>
                      <a:pt x="224" y="1829"/>
                      <a:pt x="1482" y="1446"/>
                      <a:pt x="1848" y="1356"/>
                    </a:cubicBezTo>
                    <a:cubicBezTo>
                      <a:pt x="2204" y="1258"/>
                      <a:pt x="2089" y="901"/>
                      <a:pt x="2089" y="901"/>
                    </a:cubicBezTo>
                    <a:lnTo>
                      <a:pt x="1821" y="0"/>
                    </a:lnTo>
                    <a:close/>
                  </a:path>
                </a:pathLst>
              </a:custGeom>
              <a:solidFill>
                <a:srgbClr val="FBBD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0"/>
              <p:cNvSpPr/>
              <p:nvPr/>
            </p:nvSpPr>
            <p:spPr>
              <a:xfrm>
                <a:off x="1860401" y="1336071"/>
                <a:ext cx="86607" cy="39984"/>
              </a:xfrm>
              <a:custGeom>
                <a:avLst/>
                <a:gdLst/>
                <a:ahLst/>
                <a:cxnLst/>
                <a:rect l="l" t="t" r="r" b="b"/>
                <a:pathLst>
                  <a:path w="2205" h="1018" extrusionOk="0">
                    <a:moveTo>
                      <a:pt x="2062" y="0"/>
                    </a:moveTo>
                    <a:cubicBezTo>
                      <a:pt x="2035" y="9"/>
                      <a:pt x="1999" y="18"/>
                      <a:pt x="1973" y="36"/>
                    </a:cubicBezTo>
                    <a:cubicBezTo>
                      <a:pt x="1883" y="80"/>
                      <a:pt x="1803" y="152"/>
                      <a:pt x="1714" y="214"/>
                    </a:cubicBezTo>
                    <a:cubicBezTo>
                      <a:pt x="1411" y="455"/>
                      <a:pt x="1036" y="607"/>
                      <a:pt x="643" y="651"/>
                    </a:cubicBezTo>
                    <a:cubicBezTo>
                      <a:pt x="608" y="651"/>
                      <a:pt x="572" y="651"/>
                      <a:pt x="554" y="625"/>
                    </a:cubicBezTo>
                    <a:cubicBezTo>
                      <a:pt x="536" y="598"/>
                      <a:pt x="545" y="571"/>
                      <a:pt x="554" y="544"/>
                    </a:cubicBezTo>
                    <a:cubicBezTo>
                      <a:pt x="554" y="535"/>
                      <a:pt x="563" y="518"/>
                      <a:pt x="572" y="500"/>
                    </a:cubicBezTo>
                    <a:lnTo>
                      <a:pt x="572" y="500"/>
                    </a:lnTo>
                    <a:cubicBezTo>
                      <a:pt x="394" y="634"/>
                      <a:pt x="233" y="758"/>
                      <a:pt x="170" y="830"/>
                    </a:cubicBezTo>
                    <a:cubicBezTo>
                      <a:pt x="1" y="1008"/>
                      <a:pt x="224" y="1017"/>
                      <a:pt x="224" y="1017"/>
                    </a:cubicBezTo>
                    <a:cubicBezTo>
                      <a:pt x="224" y="1017"/>
                      <a:pt x="1482" y="634"/>
                      <a:pt x="1848" y="544"/>
                    </a:cubicBezTo>
                    <a:cubicBezTo>
                      <a:pt x="2204" y="446"/>
                      <a:pt x="2089" y="89"/>
                      <a:pt x="2089" y="89"/>
                    </a:cubicBezTo>
                    <a:lnTo>
                      <a:pt x="20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8" name="Google Shape;418;p30"/>
          <p:cNvSpPr txBox="1">
            <a:spLocks noGrp="1"/>
          </p:cNvSpPr>
          <p:nvPr>
            <p:ph type="ctrTitle"/>
          </p:nvPr>
        </p:nvSpPr>
        <p:spPr>
          <a:xfrm>
            <a:off x="4636800" y="153507"/>
            <a:ext cx="3335681" cy="216851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Student</a:t>
            </a:r>
            <a:r>
              <a:rPr lang="en" dirty="0">
                <a:solidFill>
                  <a:schemeClr val="accent1"/>
                </a:solidFill>
              </a:rPr>
              <a:t> Behaviour</a:t>
            </a:r>
            <a:br>
              <a:rPr lang="en" dirty="0">
                <a:solidFill>
                  <a:schemeClr val="accent1"/>
                </a:solidFill>
              </a:rPr>
            </a:br>
            <a:r>
              <a:rPr lang="en" dirty="0">
                <a:solidFill>
                  <a:schemeClr val="accent1"/>
                </a:solidFill>
              </a:rPr>
              <a:t>Analysis</a:t>
            </a:r>
            <a:endParaRPr dirty="0">
              <a:solidFill>
                <a:schemeClr val="accent1"/>
              </a:solidFill>
            </a:endParaRPr>
          </a:p>
        </p:txBody>
      </p:sp>
      <p:sp>
        <p:nvSpPr>
          <p:cNvPr id="419" name="Google Shape;419;p30"/>
          <p:cNvSpPr txBox="1">
            <a:spLocks noGrp="1"/>
          </p:cNvSpPr>
          <p:nvPr>
            <p:ph type="subTitle" idx="1"/>
          </p:nvPr>
        </p:nvSpPr>
        <p:spPr>
          <a:xfrm>
            <a:off x="5067853" y="2277460"/>
            <a:ext cx="2542664" cy="475800"/>
          </a:xfrm>
          <a:prstGeom prst="rect">
            <a:avLst/>
          </a:prstGeom>
          <a:solidFill>
            <a:schemeClr val="dk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Capstone Project Group 1</a:t>
            </a:r>
            <a:endParaRPr dirty="0"/>
          </a:p>
        </p:txBody>
      </p:sp>
      <p:sp>
        <p:nvSpPr>
          <p:cNvPr id="420" name="Google Shape;420;p30"/>
          <p:cNvSpPr/>
          <p:nvPr/>
        </p:nvSpPr>
        <p:spPr>
          <a:xfrm>
            <a:off x="3927269" y="1315457"/>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0"/>
          <p:cNvSpPr/>
          <p:nvPr/>
        </p:nvSpPr>
        <p:spPr>
          <a:xfrm>
            <a:off x="1171519" y="811857"/>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E453A742-DCE3-812D-58E2-FF5974FBE990}"/>
              </a:ext>
            </a:extLst>
          </p:cNvPr>
          <p:cNvSpPr txBox="1"/>
          <p:nvPr/>
        </p:nvSpPr>
        <p:spPr>
          <a:xfrm>
            <a:off x="6435117" y="3034904"/>
            <a:ext cx="2350800" cy="1454244"/>
          </a:xfrm>
          <a:prstGeom prst="rect">
            <a:avLst/>
          </a:prstGeom>
          <a:noFill/>
        </p:spPr>
        <p:txBody>
          <a:bodyPr wrap="square">
            <a:spAutoFit/>
          </a:bodyPr>
          <a:lstStyle/>
          <a:p>
            <a:pPr algn="r">
              <a:lnSpc>
                <a:spcPct val="150000"/>
              </a:lnSpc>
            </a:pPr>
            <a:r>
              <a:rPr lang="en-US" sz="1200" b="1" dirty="0">
                <a:solidFill>
                  <a:schemeClr val="tx1"/>
                </a:solidFill>
                <a:latin typeface="Nunito" pitchFamily="2" charset="0"/>
              </a:rPr>
              <a:t>Archit Navadiya </a:t>
            </a:r>
            <a:r>
              <a:rPr lang="en-US" sz="1200" dirty="0">
                <a:solidFill>
                  <a:schemeClr val="tx1"/>
                </a:solidFill>
                <a:latin typeface="Nunito" pitchFamily="2" charset="0"/>
              </a:rPr>
              <a:t>(0815897)</a:t>
            </a:r>
          </a:p>
          <a:p>
            <a:pPr algn="r">
              <a:lnSpc>
                <a:spcPct val="150000"/>
              </a:lnSpc>
            </a:pPr>
            <a:r>
              <a:rPr lang="en-US" sz="1200" b="1" dirty="0">
                <a:solidFill>
                  <a:schemeClr val="tx1"/>
                </a:solidFill>
                <a:latin typeface="Nunito" pitchFamily="2" charset="0"/>
              </a:rPr>
              <a:t>Dhrumil Patel </a:t>
            </a:r>
            <a:r>
              <a:rPr lang="en-US" sz="1200" dirty="0">
                <a:solidFill>
                  <a:schemeClr val="tx1"/>
                </a:solidFill>
                <a:latin typeface="Nunito" pitchFamily="2" charset="0"/>
              </a:rPr>
              <a:t>(0813662)</a:t>
            </a:r>
          </a:p>
          <a:p>
            <a:pPr algn="r">
              <a:lnSpc>
                <a:spcPct val="150000"/>
              </a:lnSpc>
            </a:pPr>
            <a:r>
              <a:rPr lang="en-US" sz="1200" b="1" dirty="0">
                <a:solidFill>
                  <a:schemeClr val="tx1"/>
                </a:solidFill>
                <a:latin typeface="Nunito" pitchFamily="2" charset="0"/>
              </a:rPr>
              <a:t>Bhumit Navadiya </a:t>
            </a:r>
            <a:r>
              <a:rPr lang="en-US" sz="1200" dirty="0">
                <a:solidFill>
                  <a:schemeClr val="tx1"/>
                </a:solidFill>
                <a:latin typeface="Nunito" pitchFamily="2" charset="0"/>
              </a:rPr>
              <a:t>(0812548)</a:t>
            </a:r>
          </a:p>
          <a:p>
            <a:pPr algn="r">
              <a:lnSpc>
                <a:spcPct val="150000"/>
              </a:lnSpc>
            </a:pPr>
            <a:r>
              <a:rPr lang="en-US" sz="1200" b="1" dirty="0">
                <a:solidFill>
                  <a:schemeClr val="tx1"/>
                </a:solidFill>
                <a:latin typeface="Nunito" pitchFamily="2" charset="0"/>
              </a:rPr>
              <a:t>Arbaz Shaikh </a:t>
            </a:r>
            <a:r>
              <a:rPr lang="en-US" sz="1200" dirty="0">
                <a:solidFill>
                  <a:schemeClr val="tx1"/>
                </a:solidFill>
                <a:latin typeface="Nunito" pitchFamily="2" charset="0"/>
              </a:rPr>
              <a:t>(0823127)</a:t>
            </a:r>
          </a:p>
          <a:p>
            <a:pPr algn="r">
              <a:lnSpc>
                <a:spcPct val="150000"/>
              </a:lnSpc>
            </a:pPr>
            <a:r>
              <a:rPr lang="en-US" sz="1200" b="1" dirty="0">
                <a:solidFill>
                  <a:schemeClr val="tx1"/>
                </a:solidFill>
                <a:latin typeface="Nunito" pitchFamily="2" charset="0"/>
              </a:rPr>
              <a:t>Felix Saji </a:t>
            </a:r>
            <a:r>
              <a:rPr lang="en-US" sz="1200" dirty="0">
                <a:solidFill>
                  <a:schemeClr val="tx1"/>
                </a:solidFill>
                <a:latin typeface="Nunito" pitchFamily="2" charset="0"/>
              </a:rPr>
              <a:t>(0803791)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5"/>
        <p:cNvGrpSpPr/>
        <p:nvPr/>
      </p:nvGrpSpPr>
      <p:grpSpPr>
        <a:xfrm>
          <a:off x="0" y="0"/>
          <a:ext cx="0" cy="0"/>
          <a:chOff x="0" y="0"/>
          <a:chExt cx="0" cy="0"/>
        </a:xfrm>
      </p:grpSpPr>
      <p:sp>
        <p:nvSpPr>
          <p:cNvPr id="1156" name="Google Shape;1156;p49"/>
          <p:cNvSpPr/>
          <p:nvPr/>
        </p:nvSpPr>
        <p:spPr>
          <a:xfrm>
            <a:off x="6518191" y="1751577"/>
            <a:ext cx="2503744" cy="3391923"/>
          </a:xfrm>
          <a:custGeom>
            <a:avLst/>
            <a:gdLst/>
            <a:ahLst/>
            <a:cxnLst/>
            <a:rect l="l" t="t" r="r" b="b"/>
            <a:pathLst>
              <a:path w="11331" h="14840" extrusionOk="0">
                <a:moveTo>
                  <a:pt x="6044" y="1"/>
                </a:moveTo>
                <a:cubicBezTo>
                  <a:pt x="4913" y="1"/>
                  <a:pt x="3799" y="453"/>
                  <a:pt x="2829" y="1063"/>
                </a:cubicBezTo>
                <a:cubicBezTo>
                  <a:pt x="2392" y="1340"/>
                  <a:pt x="1964" y="1661"/>
                  <a:pt x="1678" y="2098"/>
                </a:cubicBezTo>
                <a:cubicBezTo>
                  <a:pt x="991" y="3195"/>
                  <a:pt x="1428" y="4605"/>
                  <a:pt x="1535" y="5898"/>
                </a:cubicBezTo>
                <a:cubicBezTo>
                  <a:pt x="1625" y="6960"/>
                  <a:pt x="1464" y="8040"/>
                  <a:pt x="1071" y="9030"/>
                </a:cubicBezTo>
                <a:cubicBezTo>
                  <a:pt x="706" y="9949"/>
                  <a:pt x="144" y="10814"/>
                  <a:pt x="72" y="11795"/>
                </a:cubicBezTo>
                <a:cubicBezTo>
                  <a:pt x="1" y="12759"/>
                  <a:pt x="456" y="13749"/>
                  <a:pt x="1241" y="14311"/>
                </a:cubicBezTo>
                <a:cubicBezTo>
                  <a:pt x="1727" y="14659"/>
                  <a:pt x="2330" y="14839"/>
                  <a:pt x="2930" y="14839"/>
                </a:cubicBezTo>
                <a:cubicBezTo>
                  <a:pt x="3299" y="14839"/>
                  <a:pt x="3667" y="14771"/>
                  <a:pt x="4006" y="14632"/>
                </a:cubicBezTo>
                <a:cubicBezTo>
                  <a:pt x="5362" y="14061"/>
                  <a:pt x="6058" y="12580"/>
                  <a:pt x="7066" y="11510"/>
                </a:cubicBezTo>
                <a:cubicBezTo>
                  <a:pt x="7842" y="10689"/>
                  <a:pt x="8815" y="10100"/>
                  <a:pt x="9662" y="9351"/>
                </a:cubicBezTo>
                <a:cubicBezTo>
                  <a:pt x="10510" y="8602"/>
                  <a:pt x="11250" y="7620"/>
                  <a:pt x="11286" y="6496"/>
                </a:cubicBezTo>
                <a:cubicBezTo>
                  <a:pt x="11331" y="4926"/>
                  <a:pt x="10019" y="3989"/>
                  <a:pt x="9359" y="2723"/>
                </a:cubicBezTo>
                <a:cubicBezTo>
                  <a:pt x="8663" y="1376"/>
                  <a:pt x="8333" y="251"/>
                  <a:pt x="6522" y="28"/>
                </a:cubicBezTo>
                <a:cubicBezTo>
                  <a:pt x="6363" y="10"/>
                  <a:pt x="6203" y="1"/>
                  <a:pt x="6044" y="1"/>
                </a:cubicBezTo>
                <a:close/>
              </a:path>
            </a:pathLst>
          </a:custGeom>
          <a:solidFill>
            <a:srgbClr val="E2E1EC">
              <a:alpha val="51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7" name="Google Shape;1157;p49"/>
          <p:cNvGrpSpPr/>
          <p:nvPr/>
        </p:nvGrpSpPr>
        <p:grpSpPr>
          <a:xfrm>
            <a:off x="6505809" y="3272228"/>
            <a:ext cx="471722" cy="1293909"/>
            <a:chOff x="7363972" y="-223337"/>
            <a:chExt cx="473051" cy="1254388"/>
          </a:xfrm>
        </p:grpSpPr>
        <p:sp>
          <p:nvSpPr>
            <p:cNvPr id="1158" name="Google Shape;1158;p49"/>
            <p:cNvSpPr/>
            <p:nvPr/>
          </p:nvSpPr>
          <p:spPr>
            <a:xfrm>
              <a:off x="7363972" y="-223337"/>
              <a:ext cx="473051" cy="903387"/>
            </a:xfrm>
            <a:custGeom>
              <a:avLst/>
              <a:gdLst/>
              <a:ahLst/>
              <a:cxnLst/>
              <a:rect l="l" t="t" r="r" b="b"/>
              <a:pathLst>
                <a:path w="3400" h="6493" extrusionOk="0">
                  <a:moveTo>
                    <a:pt x="1926" y="0"/>
                  </a:moveTo>
                  <a:cubicBezTo>
                    <a:pt x="1775" y="0"/>
                    <a:pt x="1635" y="50"/>
                    <a:pt x="1535" y="175"/>
                  </a:cubicBezTo>
                  <a:cubicBezTo>
                    <a:pt x="1196" y="585"/>
                    <a:pt x="1169" y="1210"/>
                    <a:pt x="902" y="1665"/>
                  </a:cubicBezTo>
                  <a:cubicBezTo>
                    <a:pt x="732" y="1950"/>
                    <a:pt x="491" y="2182"/>
                    <a:pt x="304" y="2459"/>
                  </a:cubicBezTo>
                  <a:cubicBezTo>
                    <a:pt x="126" y="2726"/>
                    <a:pt x="1" y="3074"/>
                    <a:pt x="108" y="3386"/>
                  </a:cubicBezTo>
                  <a:cubicBezTo>
                    <a:pt x="215" y="3690"/>
                    <a:pt x="518" y="3886"/>
                    <a:pt x="616" y="4189"/>
                  </a:cubicBezTo>
                  <a:cubicBezTo>
                    <a:pt x="723" y="4519"/>
                    <a:pt x="554" y="4876"/>
                    <a:pt x="420" y="5197"/>
                  </a:cubicBezTo>
                  <a:cubicBezTo>
                    <a:pt x="277" y="5527"/>
                    <a:pt x="179" y="5929"/>
                    <a:pt x="393" y="6205"/>
                  </a:cubicBezTo>
                  <a:cubicBezTo>
                    <a:pt x="570" y="6447"/>
                    <a:pt x="907" y="6492"/>
                    <a:pt x="1214" y="6492"/>
                  </a:cubicBezTo>
                  <a:cubicBezTo>
                    <a:pt x="1247" y="6492"/>
                    <a:pt x="1280" y="6492"/>
                    <a:pt x="1312" y="6491"/>
                  </a:cubicBezTo>
                  <a:cubicBezTo>
                    <a:pt x="1696" y="6482"/>
                    <a:pt x="2088" y="6446"/>
                    <a:pt x="2445" y="6304"/>
                  </a:cubicBezTo>
                  <a:cubicBezTo>
                    <a:pt x="2802" y="6161"/>
                    <a:pt x="3132" y="5902"/>
                    <a:pt x="3275" y="5545"/>
                  </a:cubicBezTo>
                  <a:cubicBezTo>
                    <a:pt x="3364" y="5340"/>
                    <a:pt x="3382" y="5117"/>
                    <a:pt x="3391" y="4894"/>
                  </a:cubicBezTo>
                  <a:cubicBezTo>
                    <a:pt x="3400" y="4635"/>
                    <a:pt x="3373" y="4359"/>
                    <a:pt x="3230" y="4136"/>
                  </a:cubicBezTo>
                  <a:cubicBezTo>
                    <a:pt x="3061" y="3904"/>
                    <a:pt x="2775" y="3779"/>
                    <a:pt x="2615" y="3538"/>
                  </a:cubicBezTo>
                  <a:cubicBezTo>
                    <a:pt x="2409" y="3226"/>
                    <a:pt x="2499" y="2815"/>
                    <a:pt x="2650" y="2476"/>
                  </a:cubicBezTo>
                  <a:cubicBezTo>
                    <a:pt x="2811" y="2137"/>
                    <a:pt x="3025" y="1816"/>
                    <a:pt x="3087" y="1451"/>
                  </a:cubicBezTo>
                  <a:cubicBezTo>
                    <a:pt x="3150" y="1049"/>
                    <a:pt x="3007" y="621"/>
                    <a:pt x="2713" y="344"/>
                  </a:cubicBezTo>
                  <a:cubicBezTo>
                    <a:pt x="2527" y="170"/>
                    <a:pt x="2206" y="0"/>
                    <a:pt x="19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9" name="Google Shape;1159;p49"/>
            <p:cNvGrpSpPr/>
            <p:nvPr/>
          </p:nvGrpSpPr>
          <p:grpSpPr>
            <a:xfrm>
              <a:off x="7480824" y="52920"/>
              <a:ext cx="203693" cy="790830"/>
              <a:chOff x="4595979" y="4179496"/>
              <a:chExt cx="57502" cy="223253"/>
            </a:xfrm>
          </p:grpSpPr>
          <p:sp>
            <p:nvSpPr>
              <p:cNvPr id="1160" name="Google Shape;1160;p49"/>
              <p:cNvSpPr/>
              <p:nvPr/>
            </p:nvSpPr>
            <p:spPr>
              <a:xfrm>
                <a:off x="4624337" y="4179496"/>
                <a:ext cx="1100" cy="223253"/>
              </a:xfrm>
              <a:custGeom>
                <a:avLst/>
                <a:gdLst/>
                <a:ahLst/>
                <a:cxnLst/>
                <a:rect l="l" t="t" r="r" b="b"/>
                <a:pathLst>
                  <a:path w="28" h="5684" extrusionOk="0">
                    <a:moveTo>
                      <a:pt x="10" y="1"/>
                    </a:moveTo>
                    <a:cubicBezTo>
                      <a:pt x="1" y="1"/>
                      <a:pt x="1" y="10"/>
                      <a:pt x="1" y="19"/>
                    </a:cubicBezTo>
                    <a:lnTo>
                      <a:pt x="1" y="5675"/>
                    </a:lnTo>
                    <a:cubicBezTo>
                      <a:pt x="1" y="5683"/>
                      <a:pt x="1" y="5683"/>
                      <a:pt x="10" y="5683"/>
                    </a:cubicBezTo>
                    <a:cubicBezTo>
                      <a:pt x="19" y="5683"/>
                      <a:pt x="28" y="5683"/>
                      <a:pt x="28" y="5675"/>
                    </a:cubicBezTo>
                    <a:lnTo>
                      <a:pt x="28" y="19"/>
                    </a:lnTo>
                    <a:cubicBezTo>
                      <a:pt x="28" y="10"/>
                      <a:pt x="19" y="1"/>
                      <a:pt x="1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9"/>
              <p:cNvSpPr/>
              <p:nvPr/>
            </p:nvSpPr>
            <p:spPr>
              <a:xfrm>
                <a:off x="4624023" y="4214452"/>
                <a:ext cx="29458" cy="25373"/>
              </a:xfrm>
              <a:custGeom>
                <a:avLst/>
                <a:gdLst/>
                <a:ahLst/>
                <a:cxnLst/>
                <a:rect l="l" t="t" r="r" b="b"/>
                <a:pathLst>
                  <a:path w="750" h="646" extrusionOk="0">
                    <a:moveTo>
                      <a:pt x="697" y="1"/>
                    </a:moveTo>
                    <a:cubicBezTo>
                      <a:pt x="524" y="1"/>
                      <a:pt x="353" y="100"/>
                      <a:pt x="196" y="297"/>
                    </a:cubicBezTo>
                    <a:cubicBezTo>
                      <a:pt x="80" y="458"/>
                      <a:pt x="9" y="618"/>
                      <a:pt x="9" y="618"/>
                    </a:cubicBezTo>
                    <a:cubicBezTo>
                      <a:pt x="0" y="627"/>
                      <a:pt x="9" y="636"/>
                      <a:pt x="9" y="636"/>
                    </a:cubicBezTo>
                    <a:cubicBezTo>
                      <a:pt x="18" y="636"/>
                      <a:pt x="18" y="645"/>
                      <a:pt x="18" y="645"/>
                    </a:cubicBezTo>
                    <a:cubicBezTo>
                      <a:pt x="27" y="645"/>
                      <a:pt x="27" y="636"/>
                      <a:pt x="36" y="636"/>
                    </a:cubicBezTo>
                    <a:cubicBezTo>
                      <a:pt x="36" y="628"/>
                      <a:pt x="282" y="35"/>
                      <a:pt x="681" y="35"/>
                    </a:cubicBezTo>
                    <a:cubicBezTo>
                      <a:pt x="698" y="35"/>
                      <a:pt x="714" y="36"/>
                      <a:pt x="732" y="39"/>
                    </a:cubicBezTo>
                    <a:cubicBezTo>
                      <a:pt x="741" y="39"/>
                      <a:pt x="749" y="30"/>
                      <a:pt x="749" y="21"/>
                    </a:cubicBezTo>
                    <a:cubicBezTo>
                      <a:pt x="749" y="12"/>
                      <a:pt x="749" y="12"/>
                      <a:pt x="741" y="3"/>
                    </a:cubicBezTo>
                    <a:cubicBezTo>
                      <a:pt x="726" y="2"/>
                      <a:pt x="712" y="1"/>
                      <a:pt x="69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9"/>
              <p:cNvSpPr/>
              <p:nvPr/>
            </p:nvSpPr>
            <p:spPr>
              <a:xfrm>
                <a:off x="4624023" y="4297168"/>
                <a:ext cx="29458" cy="24980"/>
              </a:xfrm>
              <a:custGeom>
                <a:avLst/>
                <a:gdLst/>
                <a:ahLst/>
                <a:cxnLst/>
                <a:rect l="l" t="t" r="r" b="b"/>
                <a:pathLst>
                  <a:path w="750" h="636" extrusionOk="0">
                    <a:moveTo>
                      <a:pt x="697" y="0"/>
                    </a:moveTo>
                    <a:cubicBezTo>
                      <a:pt x="524" y="0"/>
                      <a:pt x="353" y="99"/>
                      <a:pt x="196" y="297"/>
                    </a:cubicBezTo>
                    <a:cubicBezTo>
                      <a:pt x="80" y="448"/>
                      <a:pt x="9" y="618"/>
                      <a:pt x="9" y="618"/>
                    </a:cubicBezTo>
                    <a:cubicBezTo>
                      <a:pt x="0" y="627"/>
                      <a:pt x="9" y="636"/>
                      <a:pt x="9" y="636"/>
                    </a:cubicBezTo>
                    <a:lnTo>
                      <a:pt x="18" y="636"/>
                    </a:lnTo>
                    <a:cubicBezTo>
                      <a:pt x="27" y="636"/>
                      <a:pt x="27" y="636"/>
                      <a:pt x="36" y="627"/>
                    </a:cubicBezTo>
                    <a:cubicBezTo>
                      <a:pt x="36" y="618"/>
                      <a:pt x="286" y="27"/>
                      <a:pt x="688" y="27"/>
                    </a:cubicBezTo>
                    <a:cubicBezTo>
                      <a:pt x="703" y="27"/>
                      <a:pt x="717" y="27"/>
                      <a:pt x="732" y="29"/>
                    </a:cubicBezTo>
                    <a:cubicBezTo>
                      <a:pt x="741" y="29"/>
                      <a:pt x="749" y="29"/>
                      <a:pt x="749" y="20"/>
                    </a:cubicBezTo>
                    <a:cubicBezTo>
                      <a:pt x="749" y="11"/>
                      <a:pt x="749" y="2"/>
                      <a:pt x="741" y="2"/>
                    </a:cubicBezTo>
                    <a:cubicBezTo>
                      <a:pt x="726" y="1"/>
                      <a:pt x="712" y="0"/>
                      <a:pt x="69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9"/>
              <p:cNvSpPr/>
              <p:nvPr/>
            </p:nvSpPr>
            <p:spPr>
              <a:xfrm>
                <a:off x="4595979" y="4254749"/>
                <a:ext cx="29458" cy="25020"/>
              </a:xfrm>
              <a:custGeom>
                <a:avLst/>
                <a:gdLst/>
                <a:ahLst/>
                <a:cxnLst/>
                <a:rect l="l" t="t" r="r" b="b"/>
                <a:pathLst>
                  <a:path w="750" h="637" extrusionOk="0">
                    <a:moveTo>
                      <a:pt x="53" y="1"/>
                    </a:moveTo>
                    <a:cubicBezTo>
                      <a:pt x="38" y="1"/>
                      <a:pt x="24" y="1"/>
                      <a:pt x="9" y="3"/>
                    </a:cubicBezTo>
                    <a:cubicBezTo>
                      <a:pt x="9" y="3"/>
                      <a:pt x="0" y="12"/>
                      <a:pt x="0" y="21"/>
                    </a:cubicBezTo>
                    <a:cubicBezTo>
                      <a:pt x="0" y="30"/>
                      <a:pt x="9" y="30"/>
                      <a:pt x="18" y="30"/>
                    </a:cubicBezTo>
                    <a:cubicBezTo>
                      <a:pt x="33" y="28"/>
                      <a:pt x="47" y="27"/>
                      <a:pt x="61" y="27"/>
                    </a:cubicBezTo>
                    <a:cubicBezTo>
                      <a:pt x="464" y="27"/>
                      <a:pt x="714" y="619"/>
                      <a:pt x="723" y="627"/>
                    </a:cubicBezTo>
                    <a:cubicBezTo>
                      <a:pt x="723" y="636"/>
                      <a:pt x="723" y="636"/>
                      <a:pt x="732" y="636"/>
                    </a:cubicBezTo>
                    <a:lnTo>
                      <a:pt x="741" y="636"/>
                    </a:lnTo>
                    <a:cubicBezTo>
                      <a:pt x="741" y="636"/>
                      <a:pt x="750" y="627"/>
                      <a:pt x="750" y="618"/>
                    </a:cubicBezTo>
                    <a:cubicBezTo>
                      <a:pt x="741" y="618"/>
                      <a:pt x="678" y="449"/>
                      <a:pt x="553" y="297"/>
                    </a:cubicBezTo>
                    <a:cubicBezTo>
                      <a:pt x="397" y="100"/>
                      <a:pt x="225" y="1"/>
                      <a:pt x="5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4" name="Google Shape;1164;p49"/>
            <p:cNvSpPr/>
            <p:nvPr/>
          </p:nvSpPr>
          <p:spPr>
            <a:xfrm>
              <a:off x="7439659" y="736786"/>
              <a:ext cx="286891" cy="294265"/>
            </a:xfrm>
            <a:custGeom>
              <a:avLst/>
              <a:gdLst/>
              <a:ahLst/>
              <a:cxnLst/>
              <a:rect l="l" t="t" r="r" b="b"/>
              <a:pathLst>
                <a:path w="2062" h="2115" extrusionOk="0">
                  <a:moveTo>
                    <a:pt x="1" y="0"/>
                  </a:moveTo>
                  <a:lnTo>
                    <a:pt x="99" y="1900"/>
                  </a:lnTo>
                  <a:cubicBezTo>
                    <a:pt x="108" y="2016"/>
                    <a:pt x="206" y="2115"/>
                    <a:pt x="322" y="2115"/>
                  </a:cubicBezTo>
                  <a:lnTo>
                    <a:pt x="1732" y="2115"/>
                  </a:lnTo>
                  <a:cubicBezTo>
                    <a:pt x="1848" y="2115"/>
                    <a:pt x="1955" y="2016"/>
                    <a:pt x="1955" y="1900"/>
                  </a:cubicBezTo>
                  <a:lnTo>
                    <a:pt x="2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49"/>
          <p:cNvGrpSpPr/>
          <p:nvPr/>
        </p:nvGrpSpPr>
        <p:grpSpPr>
          <a:xfrm>
            <a:off x="8172419" y="3194927"/>
            <a:ext cx="471722" cy="1293909"/>
            <a:chOff x="7363972" y="-223337"/>
            <a:chExt cx="473051" cy="1254388"/>
          </a:xfrm>
        </p:grpSpPr>
        <p:sp>
          <p:nvSpPr>
            <p:cNvPr id="1166" name="Google Shape;1166;p49"/>
            <p:cNvSpPr/>
            <p:nvPr/>
          </p:nvSpPr>
          <p:spPr>
            <a:xfrm>
              <a:off x="7363972" y="-223337"/>
              <a:ext cx="473051" cy="903387"/>
            </a:xfrm>
            <a:custGeom>
              <a:avLst/>
              <a:gdLst/>
              <a:ahLst/>
              <a:cxnLst/>
              <a:rect l="l" t="t" r="r" b="b"/>
              <a:pathLst>
                <a:path w="3400" h="6493" extrusionOk="0">
                  <a:moveTo>
                    <a:pt x="1926" y="0"/>
                  </a:moveTo>
                  <a:cubicBezTo>
                    <a:pt x="1775" y="0"/>
                    <a:pt x="1635" y="50"/>
                    <a:pt x="1535" y="175"/>
                  </a:cubicBezTo>
                  <a:cubicBezTo>
                    <a:pt x="1196" y="585"/>
                    <a:pt x="1169" y="1210"/>
                    <a:pt x="902" y="1665"/>
                  </a:cubicBezTo>
                  <a:cubicBezTo>
                    <a:pt x="732" y="1950"/>
                    <a:pt x="491" y="2182"/>
                    <a:pt x="304" y="2459"/>
                  </a:cubicBezTo>
                  <a:cubicBezTo>
                    <a:pt x="126" y="2726"/>
                    <a:pt x="1" y="3074"/>
                    <a:pt x="108" y="3386"/>
                  </a:cubicBezTo>
                  <a:cubicBezTo>
                    <a:pt x="215" y="3690"/>
                    <a:pt x="518" y="3886"/>
                    <a:pt x="616" y="4189"/>
                  </a:cubicBezTo>
                  <a:cubicBezTo>
                    <a:pt x="723" y="4519"/>
                    <a:pt x="554" y="4876"/>
                    <a:pt x="420" y="5197"/>
                  </a:cubicBezTo>
                  <a:cubicBezTo>
                    <a:pt x="277" y="5527"/>
                    <a:pt x="179" y="5929"/>
                    <a:pt x="393" y="6205"/>
                  </a:cubicBezTo>
                  <a:cubicBezTo>
                    <a:pt x="570" y="6447"/>
                    <a:pt x="907" y="6492"/>
                    <a:pt x="1214" y="6492"/>
                  </a:cubicBezTo>
                  <a:cubicBezTo>
                    <a:pt x="1247" y="6492"/>
                    <a:pt x="1280" y="6492"/>
                    <a:pt x="1312" y="6491"/>
                  </a:cubicBezTo>
                  <a:cubicBezTo>
                    <a:pt x="1696" y="6482"/>
                    <a:pt x="2088" y="6446"/>
                    <a:pt x="2445" y="6304"/>
                  </a:cubicBezTo>
                  <a:cubicBezTo>
                    <a:pt x="2802" y="6161"/>
                    <a:pt x="3132" y="5902"/>
                    <a:pt x="3275" y="5545"/>
                  </a:cubicBezTo>
                  <a:cubicBezTo>
                    <a:pt x="3364" y="5340"/>
                    <a:pt x="3382" y="5117"/>
                    <a:pt x="3391" y="4894"/>
                  </a:cubicBezTo>
                  <a:cubicBezTo>
                    <a:pt x="3400" y="4635"/>
                    <a:pt x="3373" y="4359"/>
                    <a:pt x="3230" y="4136"/>
                  </a:cubicBezTo>
                  <a:cubicBezTo>
                    <a:pt x="3061" y="3904"/>
                    <a:pt x="2775" y="3779"/>
                    <a:pt x="2615" y="3538"/>
                  </a:cubicBezTo>
                  <a:cubicBezTo>
                    <a:pt x="2409" y="3226"/>
                    <a:pt x="2499" y="2815"/>
                    <a:pt x="2650" y="2476"/>
                  </a:cubicBezTo>
                  <a:cubicBezTo>
                    <a:pt x="2811" y="2137"/>
                    <a:pt x="3025" y="1816"/>
                    <a:pt x="3087" y="1451"/>
                  </a:cubicBezTo>
                  <a:cubicBezTo>
                    <a:pt x="3150" y="1049"/>
                    <a:pt x="3007" y="621"/>
                    <a:pt x="2713" y="344"/>
                  </a:cubicBezTo>
                  <a:cubicBezTo>
                    <a:pt x="2527" y="170"/>
                    <a:pt x="2206" y="0"/>
                    <a:pt x="19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7" name="Google Shape;1167;p49"/>
            <p:cNvGrpSpPr/>
            <p:nvPr/>
          </p:nvGrpSpPr>
          <p:grpSpPr>
            <a:xfrm>
              <a:off x="7480824" y="52920"/>
              <a:ext cx="203693" cy="790830"/>
              <a:chOff x="4595979" y="4179496"/>
              <a:chExt cx="57502" cy="223253"/>
            </a:xfrm>
          </p:grpSpPr>
          <p:sp>
            <p:nvSpPr>
              <p:cNvPr id="1168" name="Google Shape;1168;p49"/>
              <p:cNvSpPr/>
              <p:nvPr/>
            </p:nvSpPr>
            <p:spPr>
              <a:xfrm>
                <a:off x="4624337" y="4179496"/>
                <a:ext cx="1100" cy="223253"/>
              </a:xfrm>
              <a:custGeom>
                <a:avLst/>
                <a:gdLst/>
                <a:ahLst/>
                <a:cxnLst/>
                <a:rect l="l" t="t" r="r" b="b"/>
                <a:pathLst>
                  <a:path w="28" h="5684" extrusionOk="0">
                    <a:moveTo>
                      <a:pt x="10" y="1"/>
                    </a:moveTo>
                    <a:cubicBezTo>
                      <a:pt x="1" y="1"/>
                      <a:pt x="1" y="10"/>
                      <a:pt x="1" y="19"/>
                    </a:cubicBezTo>
                    <a:lnTo>
                      <a:pt x="1" y="5675"/>
                    </a:lnTo>
                    <a:cubicBezTo>
                      <a:pt x="1" y="5683"/>
                      <a:pt x="1" y="5683"/>
                      <a:pt x="10" y="5683"/>
                    </a:cubicBezTo>
                    <a:cubicBezTo>
                      <a:pt x="19" y="5683"/>
                      <a:pt x="28" y="5683"/>
                      <a:pt x="28" y="5675"/>
                    </a:cubicBezTo>
                    <a:lnTo>
                      <a:pt x="28" y="19"/>
                    </a:lnTo>
                    <a:cubicBezTo>
                      <a:pt x="28" y="10"/>
                      <a:pt x="19" y="1"/>
                      <a:pt x="1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9"/>
              <p:cNvSpPr/>
              <p:nvPr/>
            </p:nvSpPr>
            <p:spPr>
              <a:xfrm>
                <a:off x="4624023" y="4214452"/>
                <a:ext cx="29458" cy="25373"/>
              </a:xfrm>
              <a:custGeom>
                <a:avLst/>
                <a:gdLst/>
                <a:ahLst/>
                <a:cxnLst/>
                <a:rect l="l" t="t" r="r" b="b"/>
                <a:pathLst>
                  <a:path w="750" h="646" extrusionOk="0">
                    <a:moveTo>
                      <a:pt x="697" y="1"/>
                    </a:moveTo>
                    <a:cubicBezTo>
                      <a:pt x="524" y="1"/>
                      <a:pt x="353" y="100"/>
                      <a:pt x="196" y="297"/>
                    </a:cubicBezTo>
                    <a:cubicBezTo>
                      <a:pt x="80" y="458"/>
                      <a:pt x="9" y="618"/>
                      <a:pt x="9" y="618"/>
                    </a:cubicBezTo>
                    <a:cubicBezTo>
                      <a:pt x="0" y="627"/>
                      <a:pt x="9" y="636"/>
                      <a:pt x="9" y="636"/>
                    </a:cubicBezTo>
                    <a:cubicBezTo>
                      <a:pt x="18" y="636"/>
                      <a:pt x="18" y="645"/>
                      <a:pt x="18" y="645"/>
                    </a:cubicBezTo>
                    <a:cubicBezTo>
                      <a:pt x="27" y="645"/>
                      <a:pt x="27" y="636"/>
                      <a:pt x="36" y="636"/>
                    </a:cubicBezTo>
                    <a:cubicBezTo>
                      <a:pt x="36" y="628"/>
                      <a:pt x="282" y="35"/>
                      <a:pt x="681" y="35"/>
                    </a:cubicBezTo>
                    <a:cubicBezTo>
                      <a:pt x="698" y="35"/>
                      <a:pt x="714" y="36"/>
                      <a:pt x="732" y="39"/>
                    </a:cubicBezTo>
                    <a:cubicBezTo>
                      <a:pt x="741" y="39"/>
                      <a:pt x="749" y="30"/>
                      <a:pt x="749" y="21"/>
                    </a:cubicBezTo>
                    <a:cubicBezTo>
                      <a:pt x="749" y="12"/>
                      <a:pt x="749" y="12"/>
                      <a:pt x="741" y="3"/>
                    </a:cubicBezTo>
                    <a:cubicBezTo>
                      <a:pt x="726" y="2"/>
                      <a:pt x="712" y="1"/>
                      <a:pt x="69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9"/>
              <p:cNvSpPr/>
              <p:nvPr/>
            </p:nvSpPr>
            <p:spPr>
              <a:xfrm>
                <a:off x="4624023" y="4297168"/>
                <a:ext cx="29458" cy="24980"/>
              </a:xfrm>
              <a:custGeom>
                <a:avLst/>
                <a:gdLst/>
                <a:ahLst/>
                <a:cxnLst/>
                <a:rect l="l" t="t" r="r" b="b"/>
                <a:pathLst>
                  <a:path w="750" h="636" extrusionOk="0">
                    <a:moveTo>
                      <a:pt x="697" y="0"/>
                    </a:moveTo>
                    <a:cubicBezTo>
                      <a:pt x="524" y="0"/>
                      <a:pt x="353" y="99"/>
                      <a:pt x="196" y="297"/>
                    </a:cubicBezTo>
                    <a:cubicBezTo>
                      <a:pt x="80" y="448"/>
                      <a:pt x="9" y="618"/>
                      <a:pt x="9" y="618"/>
                    </a:cubicBezTo>
                    <a:cubicBezTo>
                      <a:pt x="0" y="627"/>
                      <a:pt x="9" y="636"/>
                      <a:pt x="9" y="636"/>
                    </a:cubicBezTo>
                    <a:lnTo>
                      <a:pt x="18" y="636"/>
                    </a:lnTo>
                    <a:cubicBezTo>
                      <a:pt x="27" y="636"/>
                      <a:pt x="27" y="636"/>
                      <a:pt x="36" y="627"/>
                    </a:cubicBezTo>
                    <a:cubicBezTo>
                      <a:pt x="36" y="618"/>
                      <a:pt x="286" y="27"/>
                      <a:pt x="688" y="27"/>
                    </a:cubicBezTo>
                    <a:cubicBezTo>
                      <a:pt x="703" y="27"/>
                      <a:pt x="717" y="27"/>
                      <a:pt x="732" y="29"/>
                    </a:cubicBezTo>
                    <a:cubicBezTo>
                      <a:pt x="741" y="29"/>
                      <a:pt x="749" y="29"/>
                      <a:pt x="749" y="20"/>
                    </a:cubicBezTo>
                    <a:cubicBezTo>
                      <a:pt x="749" y="11"/>
                      <a:pt x="749" y="2"/>
                      <a:pt x="741" y="2"/>
                    </a:cubicBezTo>
                    <a:cubicBezTo>
                      <a:pt x="726" y="1"/>
                      <a:pt x="712" y="0"/>
                      <a:pt x="69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9"/>
              <p:cNvSpPr/>
              <p:nvPr/>
            </p:nvSpPr>
            <p:spPr>
              <a:xfrm>
                <a:off x="4595979" y="4254749"/>
                <a:ext cx="29458" cy="25020"/>
              </a:xfrm>
              <a:custGeom>
                <a:avLst/>
                <a:gdLst/>
                <a:ahLst/>
                <a:cxnLst/>
                <a:rect l="l" t="t" r="r" b="b"/>
                <a:pathLst>
                  <a:path w="750" h="637" extrusionOk="0">
                    <a:moveTo>
                      <a:pt x="53" y="1"/>
                    </a:moveTo>
                    <a:cubicBezTo>
                      <a:pt x="38" y="1"/>
                      <a:pt x="24" y="1"/>
                      <a:pt x="9" y="3"/>
                    </a:cubicBezTo>
                    <a:cubicBezTo>
                      <a:pt x="9" y="3"/>
                      <a:pt x="0" y="12"/>
                      <a:pt x="0" y="21"/>
                    </a:cubicBezTo>
                    <a:cubicBezTo>
                      <a:pt x="0" y="30"/>
                      <a:pt x="9" y="30"/>
                      <a:pt x="18" y="30"/>
                    </a:cubicBezTo>
                    <a:cubicBezTo>
                      <a:pt x="33" y="28"/>
                      <a:pt x="47" y="27"/>
                      <a:pt x="61" y="27"/>
                    </a:cubicBezTo>
                    <a:cubicBezTo>
                      <a:pt x="464" y="27"/>
                      <a:pt x="714" y="619"/>
                      <a:pt x="723" y="627"/>
                    </a:cubicBezTo>
                    <a:cubicBezTo>
                      <a:pt x="723" y="636"/>
                      <a:pt x="723" y="636"/>
                      <a:pt x="732" y="636"/>
                    </a:cubicBezTo>
                    <a:lnTo>
                      <a:pt x="741" y="636"/>
                    </a:lnTo>
                    <a:cubicBezTo>
                      <a:pt x="741" y="636"/>
                      <a:pt x="750" y="627"/>
                      <a:pt x="750" y="618"/>
                    </a:cubicBezTo>
                    <a:cubicBezTo>
                      <a:pt x="741" y="618"/>
                      <a:pt x="678" y="449"/>
                      <a:pt x="553" y="297"/>
                    </a:cubicBezTo>
                    <a:cubicBezTo>
                      <a:pt x="397" y="100"/>
                      <a:pt x="225" y="1"/>
                      <a:pt x="5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2" name="Google Shape;1172;p49"/>
            <p:cNvSpPr/>
            <p:nvPr/>
          </p:nvSpPr>
          <p:spPr>
            <a:xfrm>
              <a:off x="7439659" y="736786"/>
              <a:ext cx="286891" cy="294265"/>
            </a:xfrm>
            <a:custGeom>
              <a:avLst/>
              <a:gdLst/>
              <a:ahLst/>
              <a:cxnLst/>
              <a:rect l="l" t="t" r="r" b="b"/>
              <a:pathLst>
                <a:path w="2062" h="2115" extrusionOk="0">
                  <a:moveTo>
                    <a:pt x="1" y="0"/>
                  </a:moveTo>
                  <a:lnTo>
                    <a:pt x="99" y="1900"/>
                  </a:lnTo>
                  <a:cubicBezTo>
                    <a:pt x="108" y="2016"/>
                    <a:pt x="206" y="2115"/>
                    <a:pt x="322" y="2115"/>
                  </a:cubicBezTo>
                  <a:lnTo>
                    <a:pt x="1732" y="2115"/>
                  </a:lnTo>
                  <a:cubicBezTo>
                    <a:pt x="1848" y="2115"/>
                    <a:pt x="1955" y="2016"/>
                    <a:pt x="1955" y="1900"/>
                  </a:cubicBezTo>
                  <a:lnTo>
                    <a:pt x="2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3" name="Google Shape;1173;p49"/>
          <p:cNvGrpSpPr/>
          <p:nvPr/>
        </p:nvGrpSpPr>
        <p:grpSpPr>
          <a:xfrm>
            <a:off x="6431536" y="1937241"/>
            <a:ext cx="1772725" cy="2618879"/>
            <a:chOff x="2479979" y="2194432"/>
            <a:chExt cx="554346" cy="791718"/>
          </a:xfrm>
        </p:grpSpPr>
        <p:sp>
          <p:nvSpPr>
            <p:cNvPr id="1174" name="Google Shape;1174;p49"/>
            <p:cNvSpPr/>
            <p:nvPr/>
          </p:nvSpPr>
          <p:spPr>
            <a:xfrm>
              <a:off x="2479979" y="2194432"/>
              <a:ext cx="553695" cy="790852"/>
            </a:xfrm>
            <a:custGeom>
              <a:avLst/>
              <a:gdLst/>
              <a:ahLst/>
              <a:cxnLst/>
              <a:rect l="l" t="t" r="r" b="b"/>
              <a:pathLst>
                <a:path w="14097" h="20135" extrusionOk="0">
                  <a:moveTo>
                    <a:pt x="7049" y="0"/>
                  </a:moveTo>
                  <a:cubicBezTo>
                    <a:pt x="6460" y="0"/>
                    <a:pt x="5978" y="482"/>
                    <a:pt x="5978" y="1071"/>
                  </a:cubicBezTo>
                  <a:cubicBezTo>
                    <a:pt x="5978" y="1089"/>
                    <a:pt x="5978" y="1106"/>
                    <a:pt x="5978" y="1124"/>
                  </a:cubicBezTo>
                  <a:lnTo>
                    <a:pt x="4408" y="1124"/>
                  </a:lnTo>
                  <a:lnTo>
                    <a:pt x="4408" y="1481"/>
                  </a:lnTo>
                  <a:lnTo>
                    <a:pt x="269" y="1481"/>
                  </a:lnTo>
                  <a:cubicBezTo>
                    <a:pt x="117" y="1481"/>
                    <a:pt x="1" y="1597"/>
                    <a:pt x="1" y="1749"/>
                  </a:cubicBezTo>
                  <a:lnTo>
                    <a:pt x="1" y="19867"/>
                  </a:lnTo>
                  <a:cubicBezTo>
                    <a:pt x="1" y="20019"/>
                    <a:pt x="117" y="20135"/>
                    <a:pt x="269" y="20135"/>
                  </a:cubicBezTo>
                  <a:lnTo>
                    <a:pt x="13829" y="20135"/>
                  </a:lnTo>
                  <a:cubicBezTo>
                    <a:pt x="13980" y="20135"/>
                    <a:pt x="14096" y="20019"/>
                    <a:pt x="14096" y="19867"/>
                  </a:cubicBezTo>
                  <a:lnTo>
                    <a:pt x="14096" y="1749"/>
                  </a:lnTo>
                  <a:cubicBezTo>
                    <a:pt x="14096" y="1597"/>
                    <a:pt x="13980" y="1481"/>
                    <a:pt x="13829" y="1481"/>
                  </a:cubicBezTo>
                  <a:lnTo>
                    <a:pt x="9689" y="1481"/>
                  </a:lnTo>
                  <a:lnTo>
                    <a:pt x="9689" y="1124"/>
                  </a:lnTo>
                  <a:lnTo>
                    <a:pt x="8119" y="1124"/>
                  </a:lnTo>
                  <a:cubicBezTo>
                    <a:pt x="8119" y="1106"/>
                    <a:pt x="8119" y="1089"/>
                    <a:pt x="8119" y="1071"/>
                  </a:cubicBezTo>
                  <a:cubicBezTo>
                    <a:pt x="8119" y="482"/>
                    <a:pt x="7637" y="0"/>
                    <a:pt x="7049"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5" name="Google Shape;1175;p49"/>
            <p:cNvGrpSpPr/>
            <p:nvPr/>
          </p:nvGrpSpPr>
          <p:grpSpPr>
            <a:xfrm>
              <a:off x="2480525" y="2194434"/>
              <a:ext cx="553800" cy="791716"/>
              <a:chOff x="2793050" y="2669709"/>
              <a:chExt cx="553800" cy="791716"/>
            </a:xfrm>
          </p:grpSpPr>
          <p:sp>
            <p:nvSpPr>
              <p:cNvPr id="1176" name="Google Shape;1176;p49"/>
              <p:cNvSpPr/>
              <p:nvPr/>
            </p:nvSpPr>
            <p:spPr>
              <a:xfrm>
                <a:off x="2793050" y="2727925"/>
                <a:ext cx="553800" cy="733500"/>
              </a:xfrm>
              <a:prstGeom prst="roundRect">
                <a:avLst>
                  <a:gd name="adj" fmla="val 375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9"/>
              <p:cNvSpPr/>
              <p:nvPr/>
            </p:nvSpPr>
            <p:spPr>
              <a:xfrm>
                <a:off x="2825475" y="2761499"/>
                <a:ext cx="489555" cy="665439"/>
              </a:xfrm>
              <a:custGeom>
                <a:avLst/>
                <a:gdLst/>
                <a:ahLst/>
                <a:cxnLst/>
                <a:rect l="l" t="t" r="r" b="b"/>
                <a:pathLst>
                  <a:path w="12464" h="16942" extrusionOk="0">
                    <a:moveTo>
                      <a:pt x="580" y="1"/>
                    </a:moveTo>
                    <a:cubicBezTo>
                      <a:pt x="259" y="1"/>
                      <a:pt x="0" y="259"/>
                      <a:pt x="0" y="571"/>
                    </a:cubicBezTo>
                    <a:lnTo>
                      <a:pt x="0" y="16362"/>
                    </a:lnTo>
                    <a:cubicBezTo>
                      <a:pt x="0" y="16683"/>
                      <a:pt x="259" y="16941"/>
                      <a:pt x="580" y="16941"/>
                    </a:cubicBezTo>
                    <a:lnTo>
                      <a:pt x="11892" y="16941"/>
                    </a:lnTo>
                    <a:cubicBezTo>
                      <a:pt x="12204" y="16941"/>
                      <a:pt x="12463" y="16683"/>
                      <a:pt x="12463" y="16362"/>
                    </a:cubicBezTo>
                    <a:lnTo>
                      <a:pt x="12463" y="571"/>
                    </a:lnTo>
                    <a:cubicBezTo>
                      <a:pt x="12463" y="259"/>
                      <a:pt x="12204" y="1"/>
                      <a:pt x="118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9"/>
              <p:cNvSpPr/>
              <p:nvPr/>
            </p:nvSpPr>
            <p:spPr>
              <a:xfrm>
                <a:off x="2966320" y="2669709"/>
                <a:ext cx="207817" cy="108288"/>
              </a:xfrm>
              <a:custGeom>
                <a:avLst/>
                <a:gdLst/>
                <a:ahLst/>
                <a:cxnLst/>
                <a:rect l="l" t="t" r="r" b="b"/>
                <a:pathLst>
                  <a:path w="5291" h="2757" extrusionOk="0">
                    <a:moveTo>
                      <a:pt x="2650" y="0"/>
                    </a:moveTo>
                    <a:cubicBezTo>
                      <a:pt x="2052" y="0"/>
                      <a:pt x="1580" y="482"/>
                      <a:pt x="1580" y="1071"/>
                    </a:cubicBezTo>
                    <a:cubicBezTo>
                      <a:pt x="1580" y="1089"/>
                      <a:pt x="1580" y="1106"/>
                      <a:pt x="1580" y="1124"/>
                    </a:cubicBezTo>
                    <a:lnTo>
                      <a:pt x="1" y="1124"/>
                    </a:lnTo>
                    <a:lnTo>
                      <a:pt x="1" y="2757"/>
                    </a:lnTo>
                    <a:lnTo>
                      <a:pt x="5291" y="2757"/>
                    </a:lnTo>
                    <a:lnTo>
                      <a:pt x="5291" y="1124"/>
                    </a:lnTo>
                    <a:lnTo>
                      <a:pt x="3721" y="1124"/>
                    </a:lnTo>
                    <a:cubicBezTo>
                      <a:pt x="3721" y="1106"/>
                      <a:pt x="3721" y="1089"/>
                      <a:pt x="3721" y="1071"/>
                    </a:cubicBezTo>
                    <a:cubicBezTo>
                      <a:pt x="3721" y="482"/>
                      <a:pt x="3239" y="0"/>
                      <a:pt x="26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9"/>
              <p:cNvSpPr/>
              <p:nvPr/>
            </p:nvSpPr>
            <p:spPr>
              <a:xfrm>
                <a:off x="3046562" y="2688287"/>
                <a:ext cx="47329" cy="46976"/>
              </a:xfrm>
              <a:custGeom>
                <a:avLst/>
                <a:gdLst/>
                <a:ahLst/>
                <a:cxnLst/>
                <a:rect l="l" t="t" r="r" b="b"/>
                <a:pathLst>
                  <a:path w="1205" h="1196" extrusionOk="0">
                    <a:moveTo>
                      <a:pt x="607" y="0"/>
                    </a:moveTo>
                    <a:cubicBezTo>
                      <a:pt x="268" y="0"/>
                      <a:pt x="1" y="268"/>
                      <a:pt x="1" y="598"/>
                    </a:cubicBezTo>
                    <a:cubicBezTo>
                      <a:pt x="1" y="928"/>
                      <a:pt x="268" y="1195"/>
                      <a:pt x="607" y="1195"/>
                    </a:cubicBezTo>
                    <a:cubicBezTo>
                      <a:pt x="937" y="1195"/>
                      <a:pt x="1205" y="928"/>
                      <a:pt x="1205" y="598"/>
                    </a:cubicBezTo>
                    <a:cubicBezTo>
                      <a:pt x="1205" y="268"/>
                      <a:pt x="937" y="0"/>
                      <a:pt x="6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9"/>
              <p:cNvSpPr/>
              <p:nvPr/>
            </p:nvSpPr>
            <p:spPr>
              <a:xfrm>
                <a:off x="2966320" y="2777955"/>
                <a:ext cx="207817" cy="4595"/>
              </a:xfrm>
              <a:custGeom>
                <a:avLst/>
                <a:gdLst/>
                <a:ahLst/>
                <a:cxnLst/>
                <a:rect l="l" t="t" r="r" b="b"/>
                <a:pathLst>
                  <a:path w="5291" h="117" extrusionOk="0">
                    <a:moveTo>
                      <a:pt x="1" y="1"/>
                    </a:moveTo>
                    <a:lnTo>
                      <a:pt x="1" y="117"/>
                    </a:lnTo>
                    <a:lnTo>
                      <a:pt x="5291" y="117"/>
                    </a:lnTo>
                    <a:lnTo>
                      <a:pt x="5291" y="1"/>
                    </a:lnTo>
                    <a:close/>
                  </a:path>
                </a:pathLst>
              </a:custGeom>
              <a:solidFill>
                <a:srgbClr val="1A1F38">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1" name="Google Shape;1181;p49"/>
              <p:cNvGrpSpPr/>
              <p:nvPr/>
            </p:nvGrpSpPr>
            <p:grpSpPr>
              <a:xfrm>
                <a:off x="2880533" y="2876992"/>
                <a:ext cx="374838" cy="454088"/>
                <a:chOff x="2880533" y="2876992"/>
                <a:chExt cx="374838" cy="454088"/>
              </a:xfrm>
            </p:grpSpPr>
            <p:sp>
              <p:nvSpPr>
                <p:cNvPr id="1182" name="Google Shape;1182;p49"/>
                <p:cNvSpPr/>
                <p:nvPr/>
              </p:nvSpPr>
              <p:spPr>
                <a:xfrm>
                  <a:off x="2992880" y="2889330"/>
                  <a:ext cx="262492" cy="6363"/>
                </a:xfrm>
                <a:custGeom>
                  <a:avLst/>
                  <a:gdLst/>
                  <a:ahLst/>
                  <a:cxnLst/>
                  <a:rect l="l" t="t" r="r" b="b"/>
                  <a:pathLst>
                    <a:path w="6683" h="162" extrusionOk="0">
                      <a:moveTo>
                        <a:pt x="72" y="1"/>
                      </a:moveTo>
                      <a:cubicBezTo>
                        <a:pt x="28" y="1"/>
                        <a:pt x="1" y="36"/>
                        <a:pt x="1" y="81"/>
                      </a:cubicBezTo>
                      <a:cubicBezTo>
                        <a:pt x="1" y="126"/>
                        <a:pt x="28" y="161"/>
                        <a:pt x="72" y="161"/>
                      </a:cubicBezTo>
                      <a:lnTo>
                        <a:pt x="6611" y="161"/>
                      </a:lnTo>
                      <a:cubicBezTo>
                        <a:pt x="6656" y="161"/>
                        <a:pt x="6683" y="126"/>
                        <a:pt x="6683" y="81"/>
                      </a:cubicBezTo>
                      <a:cubicBezTo>
                        <a:pt x="6683" y="36"/>
                        <a:pt x="6656"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9"/>
                <p:cNvSpPr/>
                <p:nvPr/>
              </p:nvSpPr>
              <p:spPr>
                <a:xfrm>
                  <a:off x="2992880" y="2902999"/>
                  <a:ext cx="262492" cy="6009"/>
                </a:xfrm>
                <a:custGeom>
                  <a:avLst/>
                  <a:gdLst/>
                  <a:ahLst/>
                  <a:cxnLst/>
                  <a:rect l="l" t="t" r="r" b="b"/>
                  <a:pathLst>
                    <a:path w="6683" h="153" extrusionOk="0">
                      <a:moveTo>
                        <a:pt x="72" y="1"/>
                      </a:moveTo>
                      <a:cubicBezTo>
                        <a:pt x="28" y="1"/>
                        <a:pt x="1" y="27"/>
                        <a:pt x="1" y="72"/>
                      </a:cubicBezTo>
                      <a:cubicBezTo>
                        <a:pt x="1" y="117"/>
                        <a:pt x="28" y="152"/>
                        <a:pt x="72" y="152"/>
                      </a:cubicBezTo>
                      <a:lnTo>
                        <a:pt x="6611" y="152"/>
                      </a:lnTo>
                      <a:cubicBezTo>
                        <a:pt x="6656" y="152"/>
                        <a:pt x="6683" y="117"/>
                        <a:pt x="6683" y="72"/>
                      </a:cubicBezTo>
                      <a:cubicBezTo>
                        <a:pt x="6683" y="27"/>
                        <a:pt x="6656"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9"/>
                <p:cNvSpPr/>
                <p:nvPr/>
              </p:nvSpPr>
              <p:spPr>
                <a:xfrm>
                  <a:off x="2992880" y="2916313"/>
                  <a:ext cx="262492" cy="6009"/>
                </a:xfrm>
                <a:custGeom>
                  <a:avLst/>
                  <a:gdLst/>
                  <a:ahLst/>
                  <a:cxnLst/>
                  <a:rect l="l" t="t" r="r" b="b"/>
                  <a:pathLst>
                    <a:path w="6683" h="153" extrusionOk="0">
                      <a:moveTo>
                        <a:pt x="72" y="1"/>
                      </a:moveTo>
                      <a:cubicBezTo>
                        <a:pt x="28" y="1"/>
                        <a:pt x="1" y="36"/>
                        <a:pt x="1" y="72"/>
                      </a:cubicBezTo>
                      <a:cubicBezTo>
                        <a:pt x="1" y="117"/>
                        <a:pt x="28" y="152"/>
                        <a:pt x="72" y="152"/>
                      </a:cubicBezTo>
                      <a:lnTo>
                        <a:pt x="6611" y="152"/>
                      </a:lnTo>
                      <a:cubicBezTo>
                        <a:pt x="6656" y="152"/>
                        <a:pt x="6683" y="117"/>
                        <a:pt x="6683" y="72"/>
                      </a:cubicBezTo>
                      <a:cubicBezTo>
                        <a:pt x="6683" y="36"/>
                        <a:pt x="6656"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9"/>
                <p:cNvSpPr/>
                <p:nvPr/>
              </p:nvSpPr>
              <p:spPr>
                <a:xfrm>
                  <a:off x="2992880" y="2929628"/>
                  <a:ext cx="262492" cy="6009"/>
                </a:xfrm>
                <a:custGeom>
                  <a:avLst/>
                  <a:gdLst/>
                  <a:ahLst/>
                  <a:cxnLst/>
                  <a:rect l="l" t="t" r="r" b="b"/>
                  <a:pathLst>
                    <a:path w="6683" h="153" extrusionOk="0">
                      <a:moveTo>
                        <a:pt x="72" y="1"/>
                      </a:moveTo>
                      <a:cubicBezTo>
                        <a:pt x="28" y="1"/>
                        <a:pt x="1" y="36"/>
                        <a:pt x="1" y="81"/>
                      </a:cubicBezTo>
                      <a:cubicBezTo>
                        <a:pt x="1" y="117"/>
                        <a:pt x="28" y="152"/>
                        <a:pt x="72" y="152"/>
                      </a:cubicBezTo>
                      <a:lnTo>
                        <a:pt x="6611" y="152"/>
                      </a:lnTo>
                      <a:cubicBezTo>
                        <a:pt x="6656" y="152"/>
                        <a:pt x="6683" y="117"/>
                        <a:pt x="6683" y="81"/>
                      </a:cubicBezTo>
                      <a:cubicBezTo>
                        <a:pt x="6683" y="36"/>
                        <a:pt x="6656"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9"/>
                <p:cNvSpPr/>
                <p:nvPr/>
              </p:nvSpPr>
              <p:spPr>
                <a:xfrm>
                  <a:off x="2992880" y="3016193"/>
                  <a:ext cx="262492" cy="6324"/>
                </a:xfrm>
                <a:custGeom>
                  <a:avLst/>
                  <a:gdLst/>
                  <a:ahLst/>
                  <a:cxnLst/>
                  <a:rect l="l" t="t" r="r" b="b"/>
                  <a:pathLst>
                    <a:path w="6683" h="161" extrusionOk="0">
                      <a:moveTo>
                        <a:pt x="72" y="0"/>
                      </a:moveTo>
                      <a:cubicBezTo>
                        <a:pt x="28" y="0"/>
                        <a:pt x="1" y="36"/>
                        <a:pt x="1" y="80"/>
                      </a:cubicBezTo>
                      <a:cubicBezTo>
                        <a:pt x="1" y="125"/>
                        <a:pt x="28" y="161"/>
                        <a:pt x="72" y="161"/>
                      </a:cubicBezTo>
                      <a:lnTo>
                        <a:pt x="6611" y="161"/>
                      </a:lnTo>
                      <a:cubicBezTo>
                        <a:pt x="6656" y="161"/>
                        <a:pt x="6683" y="125"/>
                        <a:pt x="6683" y="80"/>
                      </a:cubicBezTo>
                      <a:cubicBezTo>
                        <a:pt x="6683" y="36"/>
                        <a:pt x="6656" y="0"/>
                        <a:pt x="66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9"/>
                <p:cNvSpPr/>
                <p:nvPr/>
              </p:nvSpPr>
              <p:spPr>
                <a:xfrm>
                  <a:off x="2992880" y="3029508"/>
                  <a:ext cx="262492" cy="6324"/>
                </a:xfrm>
                <a:custGeom>
                  <a:avLst/>
                  <a:gdLst/>
                  <a:ahLst/>
                  <a:cxnLst/>
                  <a:rect l="l" t="t" r="r" b="b"/>
                  <a:pathLst>
                    <a:path w="6683" h="161" extrusionOk="0">
                      <a:moveTo>
                        <a:pt x="72" y="0"/>
                      </a:moveTo>
                      <a:cubicBezTo>
                        <a:pt x="28" y="0"/>
                        <a:pt x="1" y="36"/>
                        <a:pt x="1" y="80"/>
                      </a:cubicBezTo>
                      <a:cubicBezTo>
                        <a:pt x="1" y="125"/>
                        <a:pt x="28" y="161"/>
                        <a:pt x="72" y="161"/>
                      </a:cubicBezTo>
                      <a:lnTo>
                        <a:pt x="6611" y="161"/>
                      </a:lnTo>
                      <a:cubicBezTo>
                        <a:pt x="6656" y="161"/>
                        <a:pt x="6683" y="125"/>
                        <a:pt x="6683" y="80"/>
                      </a:cubicBezTo>
                      <a:cubicBezTo>
                        <a:pt x="6683" y="36"/>
                        <a:pt x="6656" y="0"/>
                        <a:pt x="66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9"/>
                <p:cNvSpPr/>
                <p:nvPr/>
              </p:nvSpPr>
              <p:spPr>
                <a:xfrm>
                  <a:off x="2992880" y="3043176"/>
                  <a:ext cx="262492" cy="5970"/>
                </a:xfrm>
                <a:custGeom>
                  <a:avLst/>
                  <a:gdLst/>
                  <a:ahLst/>
                  <a:cxnLst/>
                  <a:rect l="l" t="t" r="r" b="b"/>
                  <a:pathLst>
                    <a:path w="6683" h="152" extrusionOk="0">
                      <a:moveTo>
                        <a:pt x="72" y="0"/>
                      </a:moveTo>
                      <a:cubicBezTo>
                        <a:pt x="28" y="0"/>
                        <a:pt x="1" y="36"/>
                        <a:pt x="1" y="71"/>
                      </a:cubicBezTo>
                      <a:cubicBezTo>
                        <a:pt x="1" y="116"/>
                        <a:pt x="28" y="152"/>
                        <a:pt x="72" y="152"/>
                      </a:cubicBezTo>
                      <a:lnTo>
                        <a:pt x="6611" y="152"/>
                      </a:lnTo>
                      <a:cubicBezTo>
                        <a:pt x="6656" y="152"/>
                        <a:pt x="6683" y="116"/>
                        <a:pt x="6683" y="71"/>
                      </a:cubicBezTo>
                      <a:cubicBezTo>
                        <a:pt x="6683" y="36"/>
                        <a:pt x="6656" y="0"/>
                        <a:pt x="66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9"/>
                <p:cNvSpPr/>
                <p:nvPr/>
              </p:nvSpPr>
              <p:spPr>
                <a:xfrm>
                  <a:off x="2992880" y="3056491"/>
                  <a:ext cx="262492" cy="5970"/>
                </a:xfrm>
                <a:custGeom>
                  <a:avLst/>
                  <a:gdLst/>
                  <a:ahLst/>
                  <a:cxnLst/>
                  <a:rect l="l" t="t" r="r" b="b"/>
                  <a:pathLst>
                    <a:path w="6683" h="152" extrusionOk="0">
                      <a:moveTo>
                        <a:pt x="72" y="0"/>
                      </a:moveTo>
                      <a:cubicBezTo>
                        <a:pt x="28" y="0"/>
                        <a:pt x="1" y="36"/>
                        <a:pt x="1" y="71"/>
                      </a:cubicBezTo>
                      <a:cubicBezTo>
                        <a:pt x="1" y="116"/>
                        <a:pt x="28" y="152"/>
                        <a:pt x="72" y="152"/>
                      </a:cubicBezTo>
                      <a:lnTo>
                        <a:pt x="6611" y="152"/>
                      </a:lnTo>
                      <a:cubicBezTo>
                        <a:pt x="6656" y="152"/>
                        <a:pt x="6683" y="116"/>
                        <a:pt x="6683" y="71"/>
                      </a:cubicBezTo>
                      <a:cubicBezTo>
                        <a:pt x="6683" y="36"/>
                        <a:pt x="6656" y="0"/>
                        <a:pt x="66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9"/>
                <p:cNvSpPr/>
                <p:nvPr/>
              </p:nvSpPr>
              <p:spPr>
                <a:xfrm>
                  <a:off x="2992880" y="3143017"/>
                  <a:ext cx="262492" cy="6363"/>
                </a:xfrm>
                <a:custGeom>
                  <a:avLst/>
                  <a:gdLst/>
                  <a:ahLst/>
                  <a:cxnLst/>
                  <a:rect l="l" t="t" r="r" b="b"/>
                  <a:pathLst>
                    <a:path w="6683" h="162" extrusionOk="0">
                      <a:moveTo>
                        <a:pt x="72" y="1"/>
                      </a:moveTo>
                      <a:cubicBezTo>
                        <a:pt x="28" y="1"/>
                        <a:pt x="1" y="36"/>
                        <a:pt x="1" y="81"/>
                      </a:cubicBezTo>
                      <a:cubicBezTo>
                        <a:pt x="1" y="125"/>
                        <a:pt x="28" y="161"/>
                        <a:pt x="72" y="161"/>
                      </a:cubicBezTo>
                      <a:lnTo>
                        <a:pt x="6611" y="161"/>
                      </a:lnTo>
                      <a:cubicBezTo>
                        <a:pt x="6656" y="161"/>
                        <a:pt x="6683" y="125"/>
                        <a:pt x="6683" y="81"/>
                      </a:cubicBezTo>
                      <a:cubicBezTo>
                        <a:pt x="6683" y="36"/>
                        <a:pt x="6656"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9"/>
                <p:cNvSpPr/>
                <p:nvPr/>
              </p:nvSpPr>
              <p:spPr>
                <a:xfrm>
                  <a:off x="2992880" y="3156332"/>
                  <a:ext cx="262492" cy="6363"/>
                </a:xfrm>
                <a:custGeom>
                  <a:avLst/>
                  <a:gdLst/>
                  <a:ahLst/>
                  <a:cxnLst/>
                  <a:rect l="l" t="t" r="r" b="b"/>
                  <a:pathLst>
                    <a:path w="6683" h="162" extrusionOk="0">
                      <a:moveTo>
                        <a:pt x="72" y="1"/>
                      </a:moveTo>
                      <a:cubicBezTo>
                        <a:pt x="28" y="1"/>
                        <a:pt x="1" y="36"/>
                        <a:pt x="1" y="81"/>
                      </a:cubicBezTo>
                      <a:cubicBezTo>
                        <a:pt x="1" y="125"/>
                        <a:pt x="28" y="161"/>
                        <a:pt x="72" y="161"/>
                      </a:cubicBezTo>
                      <a:lnTo>
                        <a:pt x="6611" y="161"/>
                      </a:lnTo>
                      <a:cubicBezTo>
                        <a:pt x="6656" y="161"/>
                        <a:pt x="6683" y="125"/>
                        <a:pt x="6683" y="81"/>
                      </a:cubicBezTo>
                      <a:cubicBezTo>
                        <a:pt x="6683" y="36"/>
                        <a:pt x="6656"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9"/>
                <p:cNvSpPr/>
                <p:nvPr/>
              </p:nvSpPr>
              <p:spPr>
                <a:xfrm>
                  <a:off x="2992880" y="3170000"/>
                  <a:ext cx="262492" cy="6009"/>
                </a:xfrm>
                <a:custGeom>
                  <a:avLst/>
                  <a:gdLst/>
                  <a:ahLst/>
                  <a:cxnLst/>
                  <a:rect l="l" t="t" r="r" b="b"/>
                  <a:pathLst>
                    <a:path w="6683" h="153" extrusionOk="0">
                      <a:moveTo>
                        <a:pt x="72" y="0"/>
                      </a:moveTo>
                      <a:cubicBezTo>
                        <a:pt x="28" y="0"/>
                        <a:pt x="1" y="27"/>
                        <a:pt x="1" y="72"/>
                      </a:cubicBezTo>
                      <a:cubicBezTo>
                        <a:pt x="1" y="116"/>
                        <a:pt x="28" y="152"/>
                        <a:pt x="72" y="152"/>
                      </a:cubicBezTo>
                      <a:lnTo>
                        <a:pt x="6611" y="152"/>
                      </a:lnTo>
                      <a:cubicBezTo>
                        <a:pt x="6656" y="152"/>
                        <a:pt x="6683" y="116"/>
                        <a:pt x="6683" y="72"/>
                      </a:cubicBezTo>
                      <a:cubicBezTo>
                        <a:pt x="6683" y="27"/>
                        <a:pt x="6656" y="0"/>
                        <a:pt x="66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9"/>
                <p:cNvSpPr/>
                <p:nvPr/>
              </p:nvSpPr>
              <p:spPr>
                <a:xfrm>
                  <a:off x="2992880" y="3183315"/>
                  <a:ext cx="262492" cy="6009"/>
                </a:xfrm>
                <a:custGeom>
                  <a:avLst/>
                  <a:gdLst/>
                  <a:ahLst/>
                  <a:cxnLst/>
                  <a:rect l="l" t="t" r="r" b="b"/>
                  <a:pathLst>
                    <a:path w="6683" h="153" extrusionOk="0">
                      <a:moveTo>
                        <a:pt x="72" y="0"/>
                      </a:moveTo>
                      <a:cubicBezTo>
                        <a:pt x="28" y="0"/>
                        <a:pt x="1" y="36"/>
                        <a:pt x="1" y="72"/>
                      </a:cubicBezTo>
                      <a:cubicBezTo>
                        <a:pt x="1" y="116"/>
                        <a:pt x="28" y="152"/>
                        <a:pt x="72" y="152"/>
                      </a:cubicBezTo>
                      <a:lnTo>
                        <a:pt x="6611" y="152"/>
                      </a:lnTo>
                      <a:cubicBezTo>
                        <a:pt x="6656" y="152"/>
                        <a:pt x="6683" y="116"/>
                        <a:pt x="6683" y="72"/>
                      </a:cubicBezTo>
                      <a:cubicBezTo>
                        <a:pt x="6683" y="36"/>
                        <a:pt x="6656" y="0"/>
                        <a:pt x="66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9"/>
                <p:cNvSpPr/>
                <p:nvPr/>
              </p:nvSpPr>
              <p:spPr>
                <a:xfrm>
                  <a:off x="2992880" y="3269840"/>
                  <a:ext cx="262492" cy="6009"/>
                </a:xfrm>
                <a:custGeom>
                  <a:avLst/>
                  <a:gdLst/>
                  <a:ahLst/>
                  <a:cxnLst/>
                  <a:rect l="l" t="t" r="r" b="b"/>
                  <a:pathLst>
                    <a:path w="6683" h="153" extrusionOk="0">
                      <a:moveTo>
                        <a:pt x="72" y="1"/>
                      </a:moveTo>
                      <a:cubicBezTo>
                        <a:pt x="28" y="1"/>
                        <a:pt x="1" y="37"/>
                        <a:pt x="1" y="81"/>
                      </a:cubicBezTo>
                      <a:cubicBezTo>
                        <a:pt x="1" y="126"/>
                        <a:pt x="28" y="153"/>
                        <a:pt x="72" y="153"/>
                      </a:cubicBezTo>
                      <a:lnTo>
                        <a:pt x="6611" y="153"/>
                      </a:lnTo>
                      <a:cubicBezTo>
                        <a:pt x="6656" y="153"/>
                        <a:pt x="6683" y="126"/>
                        <a:pt x="6683" y="81"/>
                      </a:cubicBezTo>
                      <a:cubicBezTo>
                        <a:pt x="6683" y="37"/>
                        <a:pt x="6656"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9"/>
                <p:cNvSpPr/>
                <p:nvPr/>
              </p:nvSpPr>
              <p:spPr>
                <a:xfrm>
                  <a:off x="2992880" y="3283155"/>
                  <a:ext cx="262492" cy="6363"/>
                </a:xfrm>
                <a:custGeom>
                  <a:avLst/>
                  <a:gdLst/>
                  <a:ahLst/>
                  <a:cxnLst/>
                  <a:rect l="l" t="t" r="r" b="b"/>
                  <a:pathLst>
                    <a:path w="6683" h="162" extrusionOk="0">
                      <a:moveTo>
                        <a:pt x="72" y="1"/>
                      </a:moveTo>
                      <a:cubicBezTo>
                        <a:pt x="28" y="1"/>
                        <a:pt x="1" y="37"/>
                        <a:pt x="1" y="81"/>
                      </a:cubicBezTo>
                      <a:cubicBezTo>
                        <a:pt x="1" y="126"/>
                        <a:pt x="28" y="162"/>
                        <a:pt x="72" y="162"/>
                      </a:cubicBezTo>
                      <a:lnTo>
                        <a:pt x="6611" y="162"/>
                      </a:lnTo>
                      <a:cubicBezTo>
                        <a:pt x="6656" y="162"/>
                        <a:pt x="6683" y="126"/>
                        <a:pt x="6683" y="81"/>
                      </a:cubicBezTo>
                      <a:cubicBezTo>
                        <a:pt x="6683" y="37"/>
                        <a:pt x="6656"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9"/>
                <p:cNvSpPr/>
                <p:nvPr/>
              </p:nvSpPr>
              <p:spPr>
                <a:xfrm>
                  <a:off x="2992880" y="3296823"/>
                  <a:ext cx="262492" cy="6009"/>
                </a:xfrm>
                <a:custGeom>
                  <a:avLst/>
                  <a:gdLst/>
                  <a:ahLst/>
                  <a:cxnLst/>
                  <a:rect l="l" t="t" r="r" b="b"/>
                  <a:pathLst>
                    <a:path w="6683" h="153" extrusionOk="0">
                      <a:moveTo>
                        <a:pt x="72" y="1"/>
                      </a:moveTo>
                      <a:cubicBezTo>
                        <a:pt x="28" y="1"/>
                        <a:pt x="1" y="28"/>
                        <a:pt x="1" y="72"/>
                      </a:cubicBezTo>
                      <a:cubicBezTo>
                        <a:pt x="1" y="117"/>
                        <a:pt x="28" y="153"/>
                        <a:pt x="72" y="153"/>
                      </a:cubicBezTo>
                      <a:lnTo>
                        <a:pt x="6611" y="153"/>
                      </a:lnTo>
                      <a:cubicBezTo>
                        <a:pt x="6656" y="153"/>
                        <a:pt x="6683" y="117"/>
                        <a:pt x="6683" y="72"/>
                      </a:cubicBezTo>
                      <a:cubicBezTo>
                        <a:pt x="6683" y="28"/>
                        <a:pt x="6656"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9"/>
                <p:cNvSpPr/>
                <p:nvPr/>
              </p:nvSpPr>
              <p:spPr>
                <a:xfrm>
                  <a:off x="2992880" y="3310138"/>
                  <a:ext cx="262492" cy="6009"/>
                </a:xfrm>
                <a:custGeom>
                  <a:avLst/>
                  <a:gdLst/>
                  <a:ahLst/>
                  <a:cxnLst/>
                  <a:rect l="l" t="t" r="r" b="b"/>
                  <a:pathLst>
                    <a:path w="6683" h="153" extrusionOk="0">
                      <a:moveTo>
                        <a:pt x="72" y="1"/>
                      </a:moveTo>
                      <a:cubicBezTo>
                        <a:pt x="28" y="1"/>
                        <a:pt x="1" y="37"/>
                        <a:pt x="1" y="72"/>
                      </a:cubicBezTo>
                      <a:cubicBezTo>
                        <a:pt x="1" y="117"/>
                        <a:pt x="28" y="153"/>
                        <a:pt x="72" y="153"/>
                      </a:cubicBezTo>
                      <a:lnTo>
                        <a:pt x="6611" y="153"/>
                      </a:lnTo>
                      <a:cubicBezTo>
                        <a:pt x="6656" y="153"/>
                        <a:pt x="6683" y="117"/>
                        <a:pt x="6683" y="72"/>
                      </a:cubicBezTo>
                      <a:cubicBezTo>
                        <a:pt x="6683" y="37"/>
                        <a:pt x="6656"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9"/>
                <p:cNvSpPr/>
                <p:nvPr/>
              </p:nvSpPr>
              <p:spPr>
                <a:xfrm>
                  <a:off x="2880533" y="2876992"/>
                  <a:ext cx="76200" cy="762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9"/>
                <p:cNvSpPr/>
                <p:nvPr/>
              </p:nvSpPr>
              <p:spPr>
                <a:xfrm>
                  <a:off x="2880533" y="3001242"/>
                  <a:ext cx="76200" cy="762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9"/>
                <p:cNvSpPr/>
                <p:nvPr/>
              </p:nvSpPr>
              <p:spPr>
                <a:xfrm>
                  <a:off x="2880533" y="3126780"/>
                  <a:ext cx="76200" cy="762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9"/>
                <p:cNvSpPr/>
                <p:nvPr/>
              </p:nvSpPr>
              <p:spPr>
                <a:xfrm>
                  <a:off x="2880533" y="3254880"/>
                  <a:ext cx="76200" cy="762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9"/>
                <p:cNvSpPr/>
                <p:nvPr/>
              </p:nvSpPr>
              <p:spPr>
                <a:xfrm>
                  <a:off x="2893746" y="2879197"/>
                  <a:ext cx="79930" cy="58170"/>
                </a:xfrm>
                <a:custGeom>
                  <a:avLst/>
                  <a:gdLst/>
                  <a:ahLst/>
                  <a:cxnLst/>
                  <a:rect l="l" t="t" r="r" b="b"/>
                  <a:pathLst>
                    <a:path w="2035" h="1481" extrusionOk="0">
                      <a:moveTo>
                        <a:pt x="1847" y="0"/>
                      </a:moveTo>
                      <a:lnTo>
                        <a:pt x="687" y="1115"/>
                      </a:lnTo>
                      <a:lnTo>
                        <a:pt x="161" y="714"/>
                      </a:lnTo>
                      <a:lnTo>
                        <a:pt x="0" y="928"/>
                      </a:lnTo>
                      <a:lnTo>
                        <a:pt x="705" y="1481"/>
                      </a:lnTo>
                      <a:lnTo>
                        <a:pt x="2034" y="196"/>
                      </a:lnTo>
                      <a:lnTo>
                        <a:pt x="18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239" name="Google Shape;1239;p49"/>
          <p:cNvGrpSpPr/>
          <p:nvPr/>
        </p:nvGrpSpPr>
        <p:grpSpPr>
          <a:xfrm>
            <a:off x="4422144" y="438257"/>
            <a:ext cx="3481247" cy="3993975"/>
            <a:chOff x="4422144" y="438257"/>
            <a:chExt cx="3481247" cy="3993975"/>
          </a:xfrm>
        </p:grpSpPr>
        <p:sp>
          <p:nvSpPr>
            <p:cNvPr id="1240" name="Google Shape;1240;p49"/>
            <p:cNvSpPr/>
            <p:nvPr/>
          </p:nvSpPr>
          <p:spPr>
            <a:xfrm>
              <a:off x="4422144" y="2090632"/>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9"/>
            <p:cNvSpPr/>
            <p:nvPr/>
          </p:nvSpPr>
          <p:spPr>
            <a:xfrm>
              <a:off x="4673269" y="4229932"/>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9"/>
            <p:cNvSpPr/>
            <p:nvPr/>
          </p:nvSpPr>
          <p:spPr>
            <a:xfrm>
              <a:off x="7699694" y="438257"/>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descr="A flyer with a qr code and people&#10;&#10;Description automatically generated">
            <a:extLst>
              <a:ext uri="{FF2B5EF4-FFF2-40B4-BE49-F238E27FC236}">
                <a16:creationId xmlns:a16="http://schemas.microsoft.com/office/drawing/2014/main" id="{B5A95CA3-C269-2DC0-0ABC-6EB869D0DE57}"/>
              </a:ext>
            </a:extLst>
          </p:cNvPr>
          <p:cNvPicPr>
            <a:picLocks noChangeAspect="1"/>
          </p:cNvPicPr>
          <p:nvPr/>
        </p:nvPicPr>
        <p:blipFill>
          <a:blip r:embed="rId3"/>
          <a:stretch>
            <a:fillRect/>
          </a:stretch>
        </p:blipFill>
        <p:spPr>
          <a:xfrm>
            <a:off x="300098" y="772552"/>
            <a:ext cx="4236315" cy="4236315"/>
          </a:xfrm>
          <a:prstGeom prst="rect">
            <a:avLst/>
          </a:prstGeom>
          <a:ln w="28575">
            <a:solidFill>
              <a:schemeClr val="accent1"/>
            </a:solidFill>
          </a:ln>
        </p:spPr>
      </p:pic>
      <p:sp>
        <p:nvSpPr>
          <p:cNvPr id="1203" name="Google Shape;1203;p49"/>
          <p:cNvSpPr txBox="1">
            <a:spLocks noGrp="1"/>
          </p:cNvSpPr>
          <p:nvPr>
            <p:ph type="title"/>
          </p:nvPr>
        </p:nvSpPr>
        <p:spPr>
          <a:xfrm>
            <a:off x="4824482" y="1064241"/>
            <a:ext cx="3559918" cy="87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 </a:t>
            </a:r>
            <a:r>
              <a:rPr lang="en" dirty="0">
                <a:solidFill>
                  <a:schemeClr val="accent1"/>
                </a:solidFill>
              </a:rPr>
              <a:t>YOU</a:t>
            </a:r>
            <a:endParaRPr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2"/>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a:t>
            </a:r>
            <a:r>
              <a:rPr lang="en">
                <a:solidFill>
                  <a:schemeClr val="accent1"/>
                </a:solidFill>
              </a:rPr>
              <a:t>CONTENTS</a:t>
            </a:r>
            <a:endParaRPr>
              <a:solidFill>
                <a:schemeClr val="accent1"/>
              </a:solidFill>
            </a:endParaRPr>
          </a:p>
        </p:txBody>
      </p:sp>
      <p:sp>
        <p:nvSpPr>
          <p:cNvPr id="440" name="Google Shape;440;p32"/>
          <p:cNvSpPr txBox="1">
            <a:spLocks noGrp="1"/>
          </p:cNvSpPr>
          <p:nvPr>
            <p:ph type="title" idx="5"/>
          </p:nvPr>
        </p:nvSpPr>
        <p:spPr>
          <a:xfrm>
            <a:off x="940420" y="1501651"/>
            <a:ext cx="795900" cy="71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41" name="Google Shape;441;p32"/>
          <p:cNvSpPr txBox="1">
            <a:spLocks noGrp="1"/>
          </p:cNvSpPr>
          <p:nvPr>
            <p:ph type="title" idx="6"/>
          </p:nvPr>
        </p:nvSpPr>
        <p:spPr>
          <a:xfrm>
            <a:off x="940420" y="3499736"/>
            <a:ext cx="795900" cy="71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442" name="Google Shape;442;p32"/>
          <p:cNvSpPr txBox="1">
            <a:spLocks noGrp="1"/>
          </p:cNvSpPr>
          <p:nvPr>
            <p:ph type="title" idx="7"/>
          </p:nvPr>
        </p:nvSpPr>
        <p:spPr>
          <a:xfrm>
            <a:off x="940420" y="2480983"/>
            <a:ext cx="795900" cy="71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44" name="Google Shape;444;p32"/>
          <p:cNvSpPr txBox="1">
            <a:spLocks noGrp="1"/>
          </p:cNvSpPr>
          <p:nvPr>
            <p:ph type="subTitle" idx="9"/>
          </p:nvPr>
        </p:nvSpPr>
        <p:spPr>
          <a:xfrm>
            <a:off x="1791683" y="1653901"/>
            <a:ext cx="25380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445" name="Google Shape;445;p32"/>
          <p:cNvSpPr txBox="1">
            <a:spLocks noGrp="1"/>
          </p:cNvSpPr>
          <p:nvPr>
            <p:ph type="subTitle" idx="13"/>
          </p:nvPr>
        </p:nvSpPr>
        <p:spPr>
          <a:xfrm>
            <a:off x="1791683" y="2624661"/>
            <a:ext cx="287466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STATEMENT</a:t>
            </a:r>
            <a:endParaRPr dirty="0"/>
          </a:p>
        </p:txBody>
      </p:sp>
      <p:sp>
        <p:nvSpPr>
          <p:cNvPr id="446" name="Google Shape;446;p32"/>
          <p:cNvSpPr txBox="1">
            <a:spLocks noGrp="1"/>
          </p:cNvSpPr>
          <p:nvPr>
            <p:ph type="subTitle" idx="14"/>
          </p:nvPr>
        </p:nvSpPr>
        <p:spPr>
          <a:xfrm>
            <a:off x="1791683" y="3845303"/>
            <a:ext cx="25380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COLLECTION &amp; ANALYSIS</a:t>
            </a:r>
            <a:endParaRPr dirty="0"/>
          </a:p>
        </p:txBody>
      </p:sp>
      <p:grpSp>
        <p:nvGrpSpPr>
          <p:cNvPr id="448" name="Google Shape;448;p32"/>
          <p:cNvGrpSpPr/>
          <p:nvPr/>
        </p:nvGrpSpPr>
        <p:grpSpPr>
          <a:xfrm rot="5278364">
            <a:off x="-474823" y="1224986"/>
            <a:ext cx="1889582" cy="433508"/>
            <a:chOff x="-49806" y="1266020"/>
            <a:chExt cx="481587" cy="110491"/>
          </a:xfrm>
        </p:grpSpPr>
        <p:sp>
          <p:nvSpPr>
            <p:cNvPr id="449" name="Google Shape;449;p32"/>
            <p:cNvSpPr/>
            <p:nvPr/>
          </p:nvSpPr>
          <p:spPr>
            <a:xfrm>
              <a:off x="-48661" y="1266020"/>
              <a:ext cx="480442" cy="110409"/>
            </a:xfrm>
            <a:custGeom>
              <a:avLst/>
              <a:gdLst/>
              <a:ahLst/>
              <a:cxnLst/>
              <a:rect l="l" t="t" r="r" b="b"/>
              <a:pathLst>
                <a:path w="12232" h="2811" extrusionOk="0">
                  <a:moveTo>
                    <a:pt x="1758" y="1"/>
                  </a:moveTo>
                  <a:lnTo>
                    <a:pt x="1" y="554"/>
                  </a:lnTo>
                  <a:lnTo>
                    <a:pt x="464" y="839"/>
                  </a:lnTo>
                  <a:lnTo>
                    <a:pt x="1571" y="1517"/>
                  </a:lnTo>
                  <a:lnTo>
                    <a:pt x="10394" y="2659"/>
                  </a:lnTo>
                  <a:lnTo>
                    <a:pt x="10501" y="2668"/>
                  </a:lnTo>
                  <a:lnTo>
                    <a:pt x="10875" y="2713"/>
                  </a:lnTo>
                  <a:lnTo>
                    <a:pt x="10866" y="2784"/>
                  </a:lnTo>
                  <a:lnTo>
                    <a:pt x="11116" y="2811"/>
                  </a:lnTo>
                  <a:lnTo>
                    <a:pt x="11125" y="2748"/>
                  </a:lnTo>
                  <a:lnTo>
                    <a:pt x="11330" y="2775"/>
                  </a:lnTo>
                  <a:cubicBezTo>
                    <a:pt x="11363" y="2779"/>
                    <a:pt x="11396" y="2781"/>
                    <a:pt x="11429" y="2781"/>
                  </a:cubicBezTo>
                  <a:cubicBezTo>
                    <a:pt x="11808" y="2781"/>
                    <a:pt x="12137" y="2501"/>
                    <a:pt x="12187" y="2115"/>
                  </a:cubicBezTo>
                  <a:cubicBezTo>
                    <a:pt x="12231" y="1696"/>
                    <a:pt x="11937" y="1312"/>
                    <a:pt x="11518" y="1258"/>
                  </a:cubicBezTo>
                  <a:lnTo>
                    <a:pt x="11321" y="1232"/>
                  </a:lnTo>
                  <a:lnTo>
                    <a:pt x="11330" y="1169"/>
                  </a:lnTo>
                  <a:lnTo>
                    <a:pt x="11080" y="1142"/>
                  </a:lnTo>
                  <a:lnTo>
                    <a:pt x="11072" y="1205"/>
                  </a:lnTo>
                  <a:lnTo>
                    <a:pt x="1758" y="1"/>
                  </a:ln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450;p32"/>
            <p:cNvGrpSpPr/>
            <p:nvPr/>
          </p:nvGrpSpPr>
          <p:grpSpPr>
            <a:xfrm>
              <a:off x="-49806" y="1266103"/>
              <a:ext cx="481537" cy="110408"/>
              <a:chOff x="-144543" y="2083865"/>
              <a:chExt cx="481537" cy="110408"/>
            </a:xfrm>
          </p:grpSpPr>
          <p:sp>
            <p:nvSpPr>
              <p:cNvPr id="451" name="Google Shape;451;p32"/>
              <p:cNvSpPr/>
              <p:nvPr/>
            </p:nvSpPr>
            <p:spPr>
              <a:xfrm>
                <a:off x="-143793" y="2083865"/>
                <a:ext cx="69403" cy="59584"/>
              </a:xfrm>
              <a:custGeom>
                <a:avLst/>
                <a:gdLst/>
                <a:ahLst/>
                <a:cxnLst/>
                <a:rect l="l" t="t" r="r" b="b"/>
                <a:pathLst>
                  <a:path w="1767" h="1517" extrusionOk="0">
                    <a:moveTo>
                      <a:pt x="1767" y="0"/>
                    </a:moveTo>
                    <a:lnTo>
                      <a:pt x="1" y="553"/>
                    </a:lnTo>
                    <a:lnTo>
                      <a:pt x="1571" y="1517"/>
                    </a:lnTo>
                    <a:lnTo>
                      <a:pt x="17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144543" y="2083865"/>
                <a:ext cx="69403" cy="59584"/>
              </a:xfrm>
              <a:custGeom>
                <a:avLst/>
                <a:gdLst/>
                <a:ahLst/>
                <a:cxnLst/>
                <a:rect l="l" t="t" r="r" b="b"/>
                <a:pathLst>
                  <a:path w="1767" h="1517" extrusionOk="0">
                    <a:moveTo>
                      <a:pt x="1767" y="0"/>
                    </a:moveTo>
                    <a:lnTo>
                      <a:pt x="1" y="553"/>
                    </a:lnTo>
                    <a:lnTo>
                      <a:pt x="1571" y="1517"/>
                    </a:lnTo>
                    <a:lnTo>
                      <a:pt x="1767" y="0"/>
                    </a:lnTo>
                    <a:close/>
                  </a:path>
                </a:pathLst>
              </a:custGeom>
              <a:solidFill>
                <a:srgbClr val="FFFFFF">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2"/>
              <p:cNvSpPr/>
              <p:nvPr/>
            </p:nvSpPr>
            <p:spPr>
              <a:xfrm>
                <a:off x="268612" y="2129034"/>
                <a:ext cx="68382" cy="64062"/>
              </a:xfrm>
              <a:custGeom>
                <a:avLst/>
                <a:gdLst/>
                <a:ahLst/>
                <a:cxnLst/>
                <a:rect l="l" t="t" r="r" b="b"/>
                <a:pathLst>
                  <a:path w="1741" h="1631" extrusionOk="0">
                    <a:moveTo>
                      <a:pt x="188" y="1"/>
                    </a:moveTo>
                    <a:lnTo>
                      <a:pt x="1" y="1517"/>
                    </a:lnTo>
                    <a:lnTo>
                      <a:pt x="830" y="1625"/>
                    </a:lnTo>
                    <a:cubicBezTo>
                      <a:pt x="863" y="1629"/>
                      <a:pt x="895" y="1631"/>
                      <a:pt x="926" y="1631"/>
                    </a:cubicBezTo>
                    <a:cubicBezTo>
                      <a:pt x="1307" y="1631"/>
                      <a:pt x="1637" y="1343"/>
                      <a:pt x="1687" y="964"/>
                    </a:cubicBezTo>
                    <a:cubicBezTo>
                      <a:pt x="1740" y="545"/>
                      <a:pt x="1437" y="161"/>
                      <a:pt x="1027" y="108"/>
                    </a:cubicBezTo>
                    <a:lnTo>
                      <a:pt x="1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2"/>
              <p:cNvSpPr/>
              <p:nvPr/>
            </p:nvSpPr>
            <p:spPr>
              <a:xfrm>
                <a:off x="-82129" y="2083865"/>
                <a:ext cx="354283" cy="104439"/>
              </a:xfrm>
              <a:custGeom>
                <a:avLst/>
                <a:gdLst/>
                <a:ahLst/>
                <a:cxnLst/>
                <a:rect l="l" t="t" r="r" b="b"/>
                <a:pathLst>
                  <a:path w="9020" h="2659" extrusionOk="0">
                    <a:moveTo>
                      <a:pt x="197" y="0"/>
                    </a:moveTo>
                    <a:lnTo>
                      <a:pt x="1" y="1517"/>
                    </a:lnTo>
                    <a:lnTo>
                      <a:pt x="8833" y="2659"/>
                    </a:lnTo>
                    <a:lnTo>
                      <a:pt x="9020" y="1142"/>
                    </a:lnTo>
                    <a:lnTo>
                      <a:pt x="1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2"/>
              <p:cNvSpPr/>
              <p:nvPr/>
            </p:nvSpPr>
            <p:spPr>
              <a:xfrm>
                <a:off x="-143793" y="2098908"/>
                <a:ext cx="20699" cy="17911"/>
              </a:xfrm>
              <a:custGeom>
                <a:avLst/>
                <a:gdLst/>
                <a:ahLst/>
                <a:cxnLst/>
                <a:rect l="l" t="t" r="r" b="b"/>
                <a:pathLst>
                  <a:path w="527" h="456" extrusionOk="0">
                    <a:moveTo>
                      <a:pt x="527" y="1"/>
                    </a:moveTo>
                    <a:lnTo>
                      <a:pt x="1" y="170"/>
                    </a:lnTo>
                    <a:lnTo>
                      <a:pt x="464" y="456"/>
                    </a:lnTo>
                    <a:lnTo>
                      <a:pt x="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264763" y="2128680"/>
                <a:ext cx="36135" cy="63119"/>
              </a:xfrm>
              <a:custGeom>
                <a:avLst/>
                <a:gdLst/>
                <a:ahLst/>
                <a:cxnLst/>
                <a:rect l="l" t="t" r="r" b="b"/>
                <a:pathLst>
                  <a:path w="920" h="1607" extrusionOk="0">
                    <a:moveTo>
                      <a:pt x="188" y="1"/>
                    </a:moveTo>
                    <a:lnTo>
                      <a:pt x="1" y="1518"/>
                    </a:lnTo>
                    <a:lnTo>
                      <a:pt x="732" y="1607"/>
                    </a:lnTo>
                    <a:lnTo>
                      <a:pt x="919" y="90"/>
                    </a:lnTo>
                    <a:lnTo>
                      <a:pt x="1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283341" y="2128366"/>
                <a:ext cx="17911" cy="65908"/>
              </a:xfrm>
              <a:custGeom>
                <a:avLst/>
                <a:gdLst/>
                <a:ahLst/>
                <a:cxnLst/>
                <a:rect l="l" t="t" r="r" b="b"/>
                <a:pathLst>
                  <a:path w="456" h="1678" extrusionOk="0">
                    <a:moveTo>
                      <a:pt x="206" y="0"/>
                    </a:moveTo>
                    <a:lnTo>
                      <a:pt x="0" y="1650"/>
                    </a:lnTo>
                    <a:lnTo>
                      <a:pt x="250" y="1677"/>
                    </a:lnTo>
                    <a:lnTo>
                      <a:pt x="455" y="36"/>
                    </a:lnTo>
                    <a:lnTo>
                      <a:pt x="2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82129" y="2128680"/>
                <a:ext cx="367598" cy="61744"/>
              </a:xfrm>
              <a:custGeom>
                <a:avLst/>
                <a:gdLst/>
                <a:ahLst/>
                <a:cxnLst/>
                <a:rect l="l" t="t" r="r" b="b"/>
                <a:pathLst>
                  <a:path w="9359" h="1572" extrusionOk="0">
                    <a:moveTo>
                      <a:pt x="45" y="1"/>
                    </a:moveTo>
                    <a:lnTo>
                      <a:pt x="1" y="376"/>
                    </a:lnTo>
                    <a:lnTo>
                      <a:pt x="9314" y="1571"/>
                    </a:lnTo>
                    <a:lnTo>
                      <a:pt x="9359" y="1205"/>
                    </a:lnTo>
                    <a:lnTo>
                      <a:pt x="45" y="1"/>
                    </a:lnTo>
                    <a:close/>
                  </a:path>
                </a:pathLst>
              </a:custGeom>
              <a:solidFill>
                <a:srgbClr val="1A1F38">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76512" y="2083865"/>
                <a:ext cx="367598" cy="61705"/>
              </a:xfrm>
              <a:custGeom>
                <a:avLst/>
                <a:gdLst/>
                <a:ahLst/>
                <a:cxnLst/>
                <a:rect l="l" t="t" r="r" b="b"/>
                <a:pathLst>
                  <a:path w="9359" h="1571" extrusionOk="0">
                    <a:moveTo>
                      <a:pt x="54" y="0"/>
                    </a:moveTo>
                    <a:lnTo>
                      <a:pt x="0" y="375"/>
                    </a:lnTo>
                    <a:lnTo>
                      <a:pt x="9314" y="1570"/>
                    </a:lnTo>
                    <a:lnTo>
                      <a:pt x="9359" y="1204"/>
                    </a:lnTo>
                    <a:lnTo>
                      <a:pt x="54" y="0"/>
                    </a:lnTo>
                    <a:close/>
                  </a:path>
                </a:pathLst>
              </a:custGeom>
              <a:solidFill>
                <a:srgbClr val="FFFFFF">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283341" y="2173181"/>
                <a:ext cx="12294" cy="21092"/>
              </a:xfrm>
              <a:custGeom>
                <a:avLst/>
                <a:gdLst/>
                <a:ahLst/>
                <a:cxnLst/>
                <a:rect l="l" t="t" r="r" b="b"/>
                <a:pathLst>
                  <a:path w="313" h="537" extrusionOk="0">
                    <a:moveTo>
                      <a:pt x="63" y="1"/>
                    </a:moveTo>
                    <a:lnTo>
                      <a:pt x="0" y="509"/>
                    </a:lnTo>
                    <a:lnTo>
                      <a:pt x="250" y="536"/>
                    </a:lnTo>
                    <a:lnTo>
                      <a:pt x="313" y="37"/>
                    </a:lnTo>
                    <a:lnTo>
                      <a:pt x="63" y="1"/>
                    </a:lnTo>
                    <a:close/>
                  </a:path>
                </a:pathLst>
              </a:custGeom>
              <a:solidFill>
                <a:srgbClr val="1A1F38">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1" name="Google Shape;461;p32"/>
          <p:cNvGrpSpPr/>
          <p:nvPr/>
        </p:nvGrpSpPr>
        <p:grpSpPr>
          <a:xfrm rot="3505496">
            <a:off x="7267832" y="1500044"/>
            <a:ext cx="1889595" cy="433509"/>
            <a:chOff x="-49806" y="1266020"/>
            <a:chExt cx="481587" cy="110491"/>
          </a:xfrm>
        </p:grpSpPr>
        <p:sp>
          <p:nvSpPr>
            <p:cNvPr id="462" name="Google Shape;462;p32"/>
            <p:cNvSpPr/>
            <p:nvPr/>
          </p:nvSpPr>
          <p:spPr>
            <a:xfrm>
              <a:off x="-48661" y="1266020"/>
              <a:ext cx="480442" cy="110409"/>
            </a:xfrm>
            <a:custGeom>
              <a:avLst/>
              <a:gdLst/>
              <a:ahLst/>
              <a:cxnLst/>
              <a:rect l="l" t="t" r="r" b="b"/>
              <a:pathLst>
                <a:path w="12232" h="2811" extrusionOk="0">
                  <a:moveTo>
                    <a:pt x="1758" y="1"/>
                  </a:moveTo>
                  <a:lnTo>
                    <a:pt x="1" y="554"/>
                  </a:lnTo>
                  <a:lnTo>
                    <a:pt x="464" y="839"/>
                  </a:lnTo>
                  <a:lnTo>
                    <a:pt x="1571" y="1517"/>
                  </a:lnTo>
                  <a:lnTo>
                    <a:pt x="10394" y="2659"/>
                  </a:lnTo>
                  <a:lnTo>
                    <a:pt x="10501" y="2668"/>
                  </a:lnTo>
                  <a:lnTo>
                    <a:pt x="10875" y="2713"/>
                  </a:lnTo>
                  <a:lnTo>
                    <a:pt x="10866" y="2784"/>
                  </a:lnTo>
                  <a:lnTo>
                    <a:pt x="11116" y="2811"/>
                  </a:lnTo>
                  <a:lnTo>
                    <a:pt x="11125" y="2748"/>
                  </a:lnTo>
                  <a:lnTo>
                    <a:pt x="11330" y="2775"/>
                  </a:lnTo>
                  <a:cubicBezTo>
                    <a:pt x="11363" y="2779"/>
                    <a:pt x="11396" y="2781"/>
                    <a:pt x="11429" y="2781"/>
                  </a:cubicBezTo>
                  <a:cubicBezTo>
                    <a:pt x="11808" y="2781"/>
                    <a:pt x="12137" y="2501"/>
                    <a:pt x="12187" y="2115"/>
                  </a:cubicBezTo>
                  <a:cubicBezTo>
                    <a:pt x="12231" y="1696"/>
                    <a:pt x="11937" y="1312"/>
                    <a:pt x="11518" y="1258"/>
                  </a:cubicBezTo>
                  <a:lnTo>
                    <a:pt x="11321" y="1232"/>
                  </a:lnTo>
                  <a:lnTo>
                    <a:pt x="11330" y="1169"/>
                  </a:lnTo>
                  <a:lnTo>
                    <a:pt x="11080" y="1142"/>
                  </a:lnTo>
                  <a:lnTo>
                    <a:pt x="11072" y="1205"/>
                  </a:lnTo>
                  <a:lnTo>
                    <a:pt x="1758" y="1"/>
                  </a:ln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 name="Google Shape;463;p32"/>
            <p:cNvGrpSpPr/>
            <p:nvPr/>
          </p:nvGrpSpPr>
          <p:grpSpPr>
            <a:xfrm>
              <a:off x="-49806" y="1266103"/>
              <a:ext cx="481537" cy="110408"/>
              <a:chOff x="-144543" y="2083865"/>
              <a:chExt cx="481537" cy="110408"/>
            </a:xfrm>
          </p:grpSpPr>
          <p:sp>
            <p:nvSpPr>
              <p:cNvPr id="464" name="Google Shape;464;p32"/>
              <p:cNvSpPr/>
              <p:nvPr/>
            </p:nvSpPr>
            <p:spPr>
              <a:xfrm>
                <a:off x="-143793" y="2083865"/>
                <a:ext cx="69403" cy="59584"/>
              </a:xfrm>
              <a:custGeom>
                <a:avLst/>
                <a:gdLst/>
                <a:ahLst/>
                <a:cxnLst/>
                <a:rect l="l" t="t" r="r" b="b"/>
                <a:pathLst>
                  <a:path w="1767" h="1517" extrusionOk="0">
                    <a:moveTo>
                      <a:pt x="1767" y="0"/>
                    </a:moveTo>
                    <a:lnTo>
                      <a:pt x="1" y="553"/>
                    </a:lnTo>
                    <a:lnTo>
                      <a:pt x="1571" y="1517"/>
                    </a:lnTo>
                    <a:lnTo>
                      <a:pt x="17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144543" y="2083865"/>
                <a:ext cx="69403" cy="59584"/>
              </a:xfrm>
              <a:custGeom>
                <a:avLst/>
                <a:gdLst/>
                <a:ahLst/>
                <a:cxnLst/>
                <a:rect l="l" t="t" r="r" b="b"/>
                <a:pathLst>
                  <a:path w="1767" h="1517" extrusionOk="0">
                    <a:moveTo>
                      <a:pt x="1767" y="0"/>
                    </a:moveTo>
                    <a:lnTo>
                      <a:pt x="1" y="553"/>
                    </a:lnTo>
                    <a:lnTo>
                      <a:pt x="1571" y="1517"/>
                    </a:lnTo>
                    <a:lnTo>
                      <a:pt x="1767" y="0"/>
                    </a:lnTo>
                    <a:close/>
                  </a:path>
                </a:pathLst>
              </a:custGeom>
              <a:solidFill>
                <a:srgbClr val="FFFFFF">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268612" y="2129034"/>
                <a:ext cx="68382" cy="64062"/>
              </a:xfrm>
              <a:custGeom>
                <a:avLst/>
                <a:gdLst/>
                <a:ahLst/>
                <a:cxnLst/>
                <a:rect l="l" t="t" r="r" b="b"/>
                <a:pathLst>
                  <a:path w="1741" h="1631" extrusionOk="0">
                    <a:moveTo>
                      <a:pt x="188" y="1"/>
                    </a:moveTo>
                    <a:lnTo>
                      <a:pt x="1" y="1517"/>
                    </a:lnTo>
                    <a:lnTo>
                      <a:pt x="830" y="1625"/>
                    </a:lnTo>
                    <a:cubicBezTo>
                      <a:pt x="863" y="1629"/>
                      <a:pt x="895" y="1631"/>
                      <a:pt x="926" y="1631"/>
                    </a:cubicBezTo>
                    <a:cubicBezTo>
                      <a:pt x="1307" y="1631"/>
                      <a:pt x="1637" y="1343"/>
                      <a:pt x="1687" y="964"/>
                    </a:cubicBezTo>
                    <a:cubicBezTo>
                      <a:pt x="1740" y="545"/>
                      <a:pt x="1437" y="161"/>
                      <a:pt x="1027" y="108"/>
                    </a:cubicBezTo>
                    <a:lnTo>
                      <a:pt x="1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82129" y="2083865"/>
                <a:ext cx="354283" cy="104439"/>
              </a:xfrm>
              <a:custGeom>
                <a:avLst/>
                <a:gdLst/>
                <a:ahLst/>
                <a:cxnLst/>
                <a:rect l="l" t="t" r="r" b="b"/>
                <a:pathLst>
                  <a:path w="9020" h="2659" extrusionOk="0">
                    <a:moveTo>
                      <a:pt x="197" y="0"/>
                    </a:moveTo>
                    <a:lnTo>
                      <a:pt x="1" y="1517"/>
                    </a:lnTo>
                    <a:lnTo>
                      <a:pt x="8833" y="2659"/>
                    </a:lnTo>
                    <a:lnTo>
                      <a:pt x="9020" y="1142"/>
                    </a:lnTo>
                    <a:lnTo>
                      <a:pt x="1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2"/>
              <p:cNvSpPr/>
              <p:nvPr/>
            </p:nvSpPr>
            <p:spPr>
              <a:xfrm>
                <a:off x="-143793" y="2098908"/>
                <a:ext cx="20699" cy="17911"/>
              </a:xfrm>
              <a:custGeom>
                <a:avLst/>
                <a:gdLst/>
                <a:ahLst/>
                <a:cxnLst/>
                <a:rect l="l" t="t" r="r" b="b"/>
                <a:pathLst>
                  <a:path w="527" h="456" extrusionOk="0">
                    <a:moveTo>
                      <a:pt x="527" y="1"/>
                    </a:moveTo>
                    <a:lnTo>
                      <a:pt x="1" y="170"/>
                    </a:lnTo>
                    <a:lnTo>
                      <a:pt x="464" y="456"/>
                    </a:lnTo>
                    <a:lnTo>
                      <a:pt x="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2"/>
              <p:cNvSpPr/>
              <p:nvPr/>
            </p:nvSpPr>
            <p:spPr>
              <a:xfrm>
                <a:off x="264763" y="2128680"/>
                <a:ext cx="36135" cy="63119"/>
              </a:xfrm>
              <a:custGeom>
                <a:avLst/>
                <a:gdLst/>
                <a:ahLst/>
                <a:cxnLst/>
                <a:rect l="l" t="t" r="r" b="b"/>
                <a:pathLst>
                  <a:path w="920" h="1607" extrusionOk="0">
                    <a:moveTo>
                      <a:pt x="188" y="1"/>
                    </a:moveTo>
                    <a:lnTo>
                      <a:pt x="1" y="1518"/>
                    </a:lnTo>
                    <a:lnTo>
                      <a:pt x="732" y="1607"/>
                    </a:lnTo>
                    <a:lnTo>
                      <a:pt x="919" y="90"/>
                    </a:lnTo>
                    <a:lnTo>
                      <a:pt x="1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283341" y="2128366"/>
                <a:ext cx="17911" cy="65908"/>
              </a:xfrm>
              <a:custGeom>
                <a:avLst/>
                <a:gdLst/>
                <a:ahLst/>
                <a:cxnLst/>
                <a:rect l="l" t="t" r="r" b="b"/>
                <a:pathLst>
                  <a:path w="456" h="1678" extrusionOk="0">
                    <a:moveTo>
                      <a:pt x="206" y="0"/>
                    </a:moveTo>
                    <a:lnTo>
                      <a:pt x="0" y="1650"/>
                    </a:lnTo>
                    <a:lnTo>
                      <a:pt x="250" y="1677"/>
                    </a:lnTo>
                    <a:lnTo>
                      <a:pt x="455" y="36"/>
                    </a:lnTo>
                    <a:lnTo>
                      <a:pt x="2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82129" y="2128680"/>
                <a:ext cx="367598" cy="61744"/>
              </a:xfrm>
              <a:custGeom>
                <a:avLst/>
                <a:gdLst/>
                <a:ahLst/>
                <a:cxnLst/>
                <a:rect l="l" t="t" r="r" b="b"/>
                <a:pathLst>
                  <a:path w="9359" h="1572" extrusionOk="0">
                    <a:moveTo>
                      <a:pt x="45" y="1"/>
                    </a:moveTo>
                    <a:lnTo>
                      <a:pt x="1" y="376"/>
                    </a:lnTo>
                    <a:lnTo>
                      <a:pt x="9314" y="1571"/>
                    </a:lnTo>
                    <a:lnTo>
                      <a:pt x="9359" y="1205"/>
                    </a:lnTo>
                    <a:lnTo>
                      <a:pt x="45" y="1"/>
                    </a:lnTo>
                    <a:close/>
                  </a:path>
                </a:pathLst>
              </a:custGeom>
              <a:solidFill>
                <a:srgbClr val="1A1F38">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76512" y="2083865"/>
                <a:ext cx="367598" cy="61705"/>
              </a:xfrm>
              <a:custGeom>
                <a:avLst/>
                <a:gdLst/>
                <a:ahLst/>
                <a:cxnLst/>
                <a:rect l="l" t="t" r="r" b="b"/>
                <a:pathLst>
                  <a:path w="9359" h="1571" extrusionOk="0">
                    <a:moveTo>
                      <a:pt x="54" y="0"/>
                    </a:moveTo>
                    <a:lnTo>
                      <a:pt x="0" y="375"/>
                    </a:lnTo>
                    <a:lnTo>
                      <a:pt x="9314" y="1570"/>
                    </a:lnTo>
                    <a:lnTo>
                      <a:pt x="9359" y="1204"/>
                    </a:lnTo>
                    <a:lnTo>
                      <a:pt x="54" y="0"/>
                    </a:lnTo>
                    <a:close/>
                  </a:path>
                </a:pathLst>
              </a:custGeom>
              <a:solidFill>
                <a:srgbClr val="FFFFFF">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283341" y="2173181"/>
                <a:ext cx="12294" cy="21092"/>
              </a:xfrm>
              <a:custGeom>
                <a:avLst/>
                <a:gdLst/>
                <a:ahLst/>
                <a:cxnLst/>
                <a:rect l="l" t="t" r="r" b="b"/>
                <a:pathLst>
                  <a:path w="313" h="537" extrusionOk="0">
                    <a:moveTo>
                      <a:pt x="63" y="1"/>
                    </a:moveTo>
                    <a:lnTo>
                      <a:pt x="0" y="509"/>
                    </a:lnTo>
                    <a:lnTo>
                      <a:pt x="250" y="536"/>
                    </a:lnTo>
                    <a:lnTo>
                      <a:pt x="313" y="37"/>
                    </a:lnTo>
                    <a:lnTo>
                      <a:pt x="63" y="1"/>
                    </a:lnTo>
                    <a:close/>
                  </a:path>
                </a:pathLst>
              </a:custGeom>
              <a:solidFill>
                <a:srgbClr val="1A1F38">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 name="Google Shape;440;p32">
            <a:extLst>
              <a:ext uri="{FF2B5EF4-FFF2-40B4-BE49-F238E27FC236}">
                <a16:creationId xmlns:a16="http://schemas.microsoft.com/office/drawing/2014/main" id="{805A2791-4C5E-E125-4DF1-9524E5584E06}"/>
              </a:ext>
            </a:extLst>
          </p:cNvPr>
          <p:cNvSpPr txBox="1">
            <a:spLocks/>
          </p:cNvSpPr>
          <p:nvPr/>
        </p:nvSpPr>
        <p:spPr>
          <a:xfrm>
            <a:off x="4842655" y="1495938"/>
            <a:ext cx="795900" cy="710700"/>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1pPr>
            <a:lvl2pPr marR="0" lvl="1"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2pPr>
            <a:lvl3pPr marR="0" lvl="2"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3pPr>
            <a:lvl4pPr marR="0" lvl="3"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4pPr>
            <a:lvl5pPr marR="0" lvl="4"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5pPr>
            <a:lvl6pPr marR="0" lvl="5"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6pPr>
            <a:lvl7pPr marR="0" lvl="6"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7pPr>
            <a:lvl8pPr marR="0" lvl="7"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8pPr>
            <a:lvl9pPr marR="0" lvl="8"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9pPr>
          </a:lstStyle>
          <a:p>
            <a:r>
              <a:rPr lang="en" dirty="0"/>
              <a:t>04</a:t>
            </a:r>
          </a:p>
        </p:txBody>
      </p:sp>
      <p:sp>
        <p:nvSpPr>
          <p:cNvPr id="27" name="Google Shape;441;p32">
            <a:extLst>
              <a:ext uri="{FF2B5EF4-FFF2-40B4-BE49-F238E27FC236}">
                <a16:creationId xmlns:a16="http://schemas.microsoft.com/office/drawing/2014/main" id="{23ACB44D-C4C4-9CD0-95DC-0159FB069E9D}"/>
              </a:ext>
            </a:extLst>
          </p:cNvPr>
          <p:cNvSpPr txBox="1">
            <a:spLocks/>
          </p:cNvSpPr>
          <p:nvPr/>
        </p:nvSpPr>
        <p:spPr>
          <a:xfrm>
            <a:off x="4842655" y="3494023"/>
            <a:ext cx="795900" cy="710700"/>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1pPr>
            <a:lvl2pPr marR="0" lvl="1"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2pPr>
            <a:lvl3pPr marR="0" lvl="2"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3pPr>
            <a:lvl4pPr marR="0" lvl="3"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4pPr>
            <a:lvl5pPr marR="0" lvl="4"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5pPr>
            <a:lvl6pPr marR="0" lvl="5"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6pPr>
            <a:lvl7pPr marR="0" lvl="6"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7pPr>
            <a:lvl8pPr marR="0" lvl="7"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8pPr>
            <a:lvl9pPr marR="0" lvl="8"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9pPr>
          </a:lstStyle>
          <a:p>
            <a:r>
              <a:rPr lang="en" dirty="0"/>
              <a:t>06</a:t>
            </a:r>
          </a:p>
        </p:txBody>
      </p:sp>
      <p:sp>
        <p:nvSpPr>
          <p:cNvPr id="28" name="Google Shape;442;p32">
            <a:extLst>
              <a:ext uri="{FF2B5EF4-FFF2-40B4-BE49-F238E27FC236}">
                <a16:creationId xmlns:a16="http://schemas.microsoft.com/office/drawing/2014/main" id="{30D312C7-CB6A-4247-05F0-458AD4ADD32A}"/>
              </a:ext>
            </a:extLst>
          </p:cNvPr>
          <p:cNvSpPr txBox="1">
            <a:spLocks/>
          </p:cNvSpPr>
          <p:nvPr/>
        </p:nvSpPr>
        <p:spPr>
          <a:xfrm>
            <a:off x="4842655" y="2475270"/>
            <a:ext cx="795900" cy="710700"/>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1pPr>
            <a:lvl2pPr marR="0" lvl="1"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2pPr>
            <a:lvl3pPr marR="0" lvl="2"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3pPr>
            <a:lvl4pPr marR="0" lvl="3"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4pPr>
            <a:lvl5pPr marR="0" lvl="4"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5pPr>
            <a:lvl6pPr marR="0" lvl="5"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6pPr>
            <a:lvl7pPr marR="0" lvl="6"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7pPr>
            <a:lvl8pPr marR="0" lvl="7"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8pPr>
            <a:lvl9pPr marR="0" lvl="8"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9pPr>
          </a:lstStyle>
          <a:p>
            <a:r>
              <a:rPr lang="en" dirty="0"/>
              <a:t>05</a:t>
            </a:r>
          </a:p>
        </p:txBody>
      </p:sp>
      <p:sp>
        <p:nvSpPr>
          <p:cNvPr id="29" name="Google Shape;444;p32">
            <a:extLst>
              <a:ext uri="{FF2B5EF4-FFF2-40B4-BE49-F238E27FC236}">
                <a16:creationId xmlns:a16="http://schemas.microsoft.com/office/drawing/2014/main" id="{5372DB40-7178-C2DE-A6FC-108F33B582B1}"/>
              </a:ext>
            </a:extLst>
          </p:cNvPr>
          <p:cNvSpPr txBox="1">
            <a:spLocks/>
          </p:cNvSpPr>
          <p:nvPr/>
        </p:nvSpPr>
        <p:spPr>
          <a:xfrm>
            <a:off x="5693918" y="1648188"/>
            <a:ext cx="2538000" cy="40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Bebas Neue"/>
              <a:buNone/>
              <a:defRPr sz="2000" b="1" i="0" u="none" strike="noStrike" cap="none">
                <a:solidFill>
                  <a:schemeClr val="dk1"/>
                </a:solidFill>
                <a:latin typeface="Signika"/>
                <a:ea typeface="Signika"/>
                <a:cs typeface="Signika"/>
                <a:sym typeface="Signika"/>
              </a:defRPr>
            </a:lvl1pPr>
            <a:lvl2pPr marL="914400" marR="0" lvl="1"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9pPr>
          </a:lstStyle>
          <a:p>
            <a:pPr marL="0" indent="0"/>
            <a:r>
              <a:rPr lang="en-IN" dirty="0"/>
              <a:t>DASHBOARD</a:t>
            </a:r>
          </a:p>
        </p:txBody>
      </p:sp>
      <p:sp>
        <p:nvSpPr>
          <p:cNvPr id="30" name="Google Shape;445;p32">
            <a:extLst>
              <a:ext uri="{FF2B5EF4-FFF2-40B4-BE49-F238E27FC236}">
                <a16:creationId xmlns:a16="http://schemas.microsoft.com/office/drawing/2014/main" id="{A1C4F939-A961-9F3B-F1F4-AF20638D6438}"/>
              </a:ext>
            </a:extLst>
          </p:cNvPr>
          <p:cNvSpPr txBox="1">
            <a:spLocks/>
          </p:cNvSpPr>
          <p:nvPr/>
        </p:nvSpPr>
        <p:spPr>
          <a:xfrm>
            <a:off x="5693918" y="2618948"/>
            <a:ext cx="2538000" cy="40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Bebas Neue"/>
              <a:buNone/>
              <a:defRPr sz="2000" b="1" i="0" u="none" strike="noStrike" cap="none">
                <a:solidFill>
                  <a:schemeClr val="dk1"/>
                </a:solidFill>
                <a:latin typeface="Signika"/>
                <a:ea typeface="Signika"/>
                <a:cs typeface="Signika"/>
                <a:sym typeface="Signika"/>
              </a:defRPr>
            </a:lvl1pPr>
            <a:lvl2pPr marL="914400" marR="0" lvl="1"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9pPr>
          </a:lstStyle>
          <a:p>
            <a:pPr marL="0" indent="0"/>
            <a:r>
              <a:rPr lang="en-IN" dirty="0"/>
              <a:t>KEY INSIGHTS</a:t>
            </a:r>
          </a:p>
        </p:txBody>
      </p:sp>
      <p:sp>
        <p:nvSpPr>
          <p:cNvPr id="31" name="Google Shape;446;p32">
            <a:extLst>
              <a:ext uri="{FF2B5EF4-FFF2-40B4-BE49-F238E27FC236}">
                <a16:creationId xmlns:a16="http://schemas.microsoft.com/office/drawing/2014/main" id="{76A8CB70-3ADB-4411-96B4-582E8A46A439}"/>
              </a:ext>
            </a:extLst>
          </p:cNvPr>
          <p:cNvSpPr txBox="1">
            <a:spLocks/>
          </p:cNvSpPr>
          <p:nvPr/>
        </p:nvSpPr>
        <p:spPr>
          <a:xfrm>
            <a:off x="5693918" y="3646273"/>
            <a:ext cx="2538000" cy="40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Bebas Neue"/>
              <a:buNone/>
              <a:defRPr sz="2000" b="1" i="0" u="none" strike="noStrike" cap="none">
                <a:solidFill>
                  <a:schemeClr val="dk1"/>
                </a:solidFill>
                <a:latin typeface="Signika"/>
                <a:ea typeface="Signika"/>
                <a:cs typeface="Signika"/>
                <a:sym typeface="Signika"/>
              </a:defRPr>
            </a:lvl1pPr>
            <a:lvl2pPr marL="914400" marR="0" lvl="1"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9pPr>
          </a:lstStyle>
          <a:p>
            <a:pPr marL="0" indent="0"/>
            <a:r>
              <a:rPr lang="en-IN" dirty="0"/>
              <a:t>CHALLENGES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35"/>
          <p:cNvSpPr txBox="1">
            <a:spLocks noGrp="1"/>
          </p:cNvSpPr>
          <p:nvPr>
            <p:ph type="title"/>
          </p:nvPr>
        </p:nvSpPr>
        <p:spPr>
          <a:xfrm>
            <a:off x="720000" y="30570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a:t>
            </a:r>
            <a:r>
              <a:rPr lang="en" dirty="0">
                <a:solidFill>
                  <a:schemeClr val="accent1"/>
                </a:solidFill>
              </a:rPr>
              <a:t>DUCTION</a:t>
            </a:r>
            <a:endParaRPr dirty="0">
              <a:solidFill>
                <a:schemeClr val="accent1"/>
              </a:solidFill>
            </a:endParaRPr>
          </a:p>
        </p:txBody>
      </p:sp>
      <p:grpSp>
        <p:nvGrpSpPr>
          <p:cNvPr id="624" name="Google Shape;624;p35"/>
          <p:cNvGrpSpPr/>
          <p:nvPr/>
        </p:nvGrpSpPr>
        <p:grpSpPr>
          <a:xfrm rot="-690184">
            <a:off x="1080269" y="150287"/>
            <a:ext cx="640814" cy="538243"/>
            <a:chOff x="2869533" y="318283"/>
            <a:chExt cx="102176" cy="85817"/>
          </a:xfrm>
        </p:grpSpPr>
        <p:sp>
          <p:nvSpPr>
            <p:cNvPr id="625" name="Google Shape;625;p35"/>
            <p:cNvSpPr/>
            <p:nvPr/>
          </p:nvSpPr>
          <p:spPr>
            <a:xfrm>
              <a:off x="2869533" y="318283"/>
              <a:ext cx="101302" cy="85817"/>
            </a:xfrm>
            <a:custGeom>
              <a:avLst/>
              <a:gdLst/>
              <a:ahLst/>
              <a:cxnLst/>
              <a:rect l="l" t="t" r="r" b="b"/>
              <a:pathLst>
                <a:path w="2445" h="2071" extrusionOk="0">
                  <a:moveTo>
                    <a:pt x="0" y="1"/>
                  </a:moveTo>
                  <a:lnTo>
                    <a:pt x="0" y="2070"/>
                  </a:lnTo>
                  <a:lnTo>
                    <a:pt x="2079" y="2070"/>
                  </a:lnTo>
                  <a:lnTo>
                    <a:pt x="2079" y="732"/>
                  </a:lnTo>
                  <a:lnTo>
                    <a:pt x="2445" y="384"/>
                  </a:lnTo>
                  <a:lnTo>
                    <a:pt x="2248" y="188"/>
                  </a:lnTo>
                  <a:lnTo>
                    <a:pt x="2079" y="357"/>
                  </a:lnTo>
                  <a:lnTo>
                    <a:pt x="2079" y="1"/>
                  </a:ln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6" name="Google Shape;626;p35"/>
            <p:cNvGrpSpPr/>
            <p:nvPr/>
          </p:nvGrpSpPr>
          <p:grpSpPr>
            <a:xfrm>
              <a:off x="2869754" y="318941"/>
              <a:ext cx="101955" cy="84600"/>
              <a:chOff x="2854604" y="2360241"/>
              <a:chExt cx="101955" cy="84600"/>
            </a:xfrm>
          </p:grpSpPr>
          <p:sp>
            <p:nvSpPr>
              <p:cNvPr id="627" name="Google Shape;627;p35"/>
              <p:cNvSpPr/>
              <p:nvPr/>
            </p:nvSpPr>
            <p:spPr>
              <a:xfrm>
                <a:off x="2854604" y="2360241"/>
                <a:ext cx="84600" cy="846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5"/>
              <p:cNvSpPr/>
              <p:nvPr/>
            </p:nvSpPr>
            <p:spPr>
              <a:xfrm>
                <a:off x="2867701" y="2366864"/>
                <a:ext cx="88858" cy="64434"/>
              </a:xfrm>
              <a:custGeom>
                <a:avLst/>
                <a:gdLst/>
                <a:ahLst/>
                <a:cxnLst/>
                <a:rect l="l" t="t" r="r" b="b"/>
                <a:pathLst>
                  <a:path w="2044" h="1482" extrusionOk="0">
                    <a:moveTo>
                      <a:pt x="1856" y="1"/>
                    </a:moveTo>
                    <a:lnTo>
                      <a:pt x="688" y="1116"/>
                    </a:lnTo>
                    <a:lnTo>
                      <a:pt x="170" y="714"/>
                    </a:lnTo>
                    <a:lnTo>
                      <a:pt x="1" y="929"/>
                    </a:lnTo>
                    <a:lnTo>
                      <a:pt x="714" y="1482"/>
                    </a:lnTo>
                    <a:lnTo>
                      <a:pt x="2044" y="197"/>
                    </a:lnTo>
                    <a:lnTo>
                      <a:pt x="1856" y="1"/>
                    </a:lnTo>
                    <a:close/>
                  </a:path>
                </a:pathLst>
              </a:custGeom>
              <a:solidFill>
                <a:srgbClr val="FF74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9" name="Google Shape;629;p35"/>
          <p:cNvGrpSpPr/>
          <p:nvPr/>
        </p:nvGrpSpPr>
        <p:grpSpPr>
          <a:xfrm rot="789500">
            <a:off x="568747" y="669238"/>
            <a:ext cx="640813" cy="538241"/>
            <a:chOff x="2869533" y="318283"/>
            <a:chExt cx="102176" cy="85817"/>
          </a:xfrm>
        </p:grpSpPr>
        <p:sp>
          <p:nvSpPr>
            <p:cNvPr id="630" name="Google Shape;630;p35"/>
            <p:cNvSpPr/>
            <p:nvPr/>
          </p:nvSpPr>
          <p:spPr>
            <a:xfrm>
              <a:off x="2869533" y="318283"/>
              <a:ext cx="101302" cy="85817"/>
            </a:xfrm>
            <a:custGeom>
              <a:avLst/>
              <a:gdLst/>
              <a:ahLst/>
              <a:cxnLst/>
              <a:rect l="l" t="t" r="r" b="b"/>
              <a:pathLst>
                <a:path w="2445" h="2071" extrusionOk="0">
                  <a:moveTo>
                    <a:pt x="0" y="1"/>
                  </a:moveTo>
                  <a:lnTo>
                    <a:pt x="0" y="2070"/>
                  </a:lnTo>
                  <a:lnTo>
                    <a:pt x="2079" y="2070"/>
                  </a:lnTo>
                  <a:lnTo>
                    <a:pt x="2079" y="732"/>
                  </a:lnTo>
                  <a:lnTo>
                    <a:pt x="2445" y="384"/>
                  </a:lnTo>
                  <a:lnTo>
                    <a:pt x="2248" y="188"/>
                  </a:lnTo>
                  <a:lnTo>
                    <a:pt x="2079" y="357"/>
                  </a:lnTo>
                  <a:lnTo>
                    <a:pt x="2079" y="1"/>
                  </a:ln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1" name="Google Shape;631;p35"/>
            <p:cNvGrpSpPr/>
            <p:nvPr/>
          </p:nvGrpSpPr>
          <p:grpSpPr>
            <a:xfrm>
              <a:off x="2869754" y="318941"/>
              <a:ext cx="101955" cy="84600"/>
              <a:chOff x="2854604" y="2360241"/>
              <a:chExt cx="101955" cy="84600"/>
            </a:xfrm>
          </p:grpSpPr>
          <p:sp>
            <p:nvSpPr>
              <p:cNvPr id="632" name="Google Shape;632;p35"/>
              <p:cNvSpPr/>
              <p:nvPr/>
            </p:nvSpPr>
            <p:spPr>
              <a:xfrm>
                <a:off x="2854604" y="2360241"/>
                <a:ext cx="84600" cy="846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5"/>
              <p:cNvSpPr/>
              <p:nvPr/>
            </p:nvSpPr>
            <p:spPr>
              <a:xfrm>
                <a:off x="2867701" y="2366864"/>
                <a:ext cx="88858" cy="64434"/>
              </a:xfrm>
              <a:custGeom>
                <a:avLst/>
                <a:gdLst/>
                <a:ahLst/>
                <a:cxnLst/>
                <a:rect l="l" t="t" r="r" b="b"/>
                <a:pathLst>
                  <a:path w="2044" h="1482" extrusionOk="0">
                    <a:moveTo>
                      <a:pt x="1856" y="1"/>
                    </a:moveTo>
                    <a:lnTo>
                      <a:pt x="688" y="1116"/>
                    </a:lnTo>
                    <a:lnTo>
                      <a:pt x="170" y="714"/>
                    </a:lnTo>
                    <a:lnTo>
                      <a:pt x="1" y="929"/>
                    </a:lnTo>
                    <a:lnTo>
                      <a:pt x="714" y="1482"/>
                    </a:lnTo>
                    <a:lnTo>
                      <a:pt x="2044" y="197"/>
                    </a:lnTo>
                    <a:lnTo>
                      <a:pt x="1856" y="1"/>
                    </a:lnTo>
                    <a:close/>
                  </a:path>
                </a:pathLst>
              </a:custGeom>
              <a:solidFill>
                <a:srgbClr val="FF74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 name="TextBox 14">
            <a:extLst>
              <a:ext uri="{FF2B5EF4-FFF2-40B4-BE49-F238E27FC236}">
                <a16:creationId xmlns:a16="http://schemas.microsoft.com/office/drawing/2014/main" id="{1B25E18E-FCFF-D5AC-89C5-57B69917F627}"/>
              </a:ext>
            </a:extLst>
          </p:cNvPr>
          <p:cNvSpPr txBox="1"/>
          <p:nvPr/>
        </p:nvSpPr>
        <p:spPr>
          <a:xfrm>
            <a:off x="145833" y="1065546"/>
            <a:ext cx="5601134" cy="396839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lnSpc>
                <a:spcPct val="150000"/>
              </a:lnSpc>
              <a:buFont typeface="Arial" panose="020B0604020202020204" pitchFamily="34" charset="0"/>
              <a:buChar char="•"/>
            </a:pPr>
            <a:r>
              <a:rPr lang="en-US" sz="1300" dirty="0">
                <a:latin typeface="Nunito" pitchFamily="2" charset="0"/>
              </a:rPr>
              <a:t>We've have completed almost 15 months now. And we all have been through a lot, be it at work or in the college completing assignments and submitting projects and so on.</a:t>
            </a:r>
          </a:p>
          <a:p>
            <a:pPr marL="285750" indent="-285750">
              <a:lnSpc>
                <a:spcPct val="150000"/>
              </a:lnSpc>
              <a:buFont typeface="Arial" panose="020B0604020202020204" pitchFamily="34" charset="0"/>
              <a:buChar char="•"/>
            </a:pPr>
            <a:endParaRPr lang="en-US" sz="1300" dirty="0">
              <a:latin typeface="Nunito" pitchFamily="2" charset="0"/>
            </a:endParaRPr>
          </a:p>
          <a:p>
            <a:pPr marL="285750" indent="-285750">
              <a:lnSpc>
                <a:spcPct val="150000"/>
              </a:lnSpc>
              <a:buFont typeface="Arial" panose="020B0604020202020204" pitchFamily="34" charset="0"/>
              <a:buChar char="•"/>
            </a:pPr>
            <a:r>
              <a:rPr lang="en-US" sz="1300" dirty="0">
                <a:latin typeface="Nunito" pitchFamily="2" charset="0"/>
              </a:rPr>
              <a:t>We all had a different experience while adjusting in our houses and in the college. Some of us had a smooth transition, and some had difficulties. It is believed that demographic factors and past experiences play a significant role in shaping our future academic and living experiences in a new place.</a:t>
            </a:r>
          </a:p>
          <a:p>
            <a:pPr marL="285750" indent="-285750">
              <a:lnSpc>
                <a:spcPct val="150000"/>
              </a:lnSpc>
              <a:buFont typeface="Arial" panose="020B0604020202020204" pitchFamily="34" charset="0"/>
              <a:buChar char="•"/>
            </a:pPr>
            <a:endParaRPr lang="en-US" sz="1300" dirty="0">
              <a:latin typeface="Nunito" pitchFamily="2" charset="0"/>
            </a:endParaRPr>
          </a:p>
          <a:p>
            <a:pPr marL="285750" indent="-285750">
              <a:lnSpc>
                <a:spcPct val="150000"/>
              </a:lnSpc>
              <a:buFont typeface="Arial" panose="020B0604020202020204" pitchFamily="34" charset="0"/>
              <a:buChar char="•"/>
            </a:pPr>
            <a:r>
              <a:rPr lang="en-US" sz="1300" dirty="0">
                <a:latin typeface="Nunito" pitchFamily="2" charset="0"/>
              </a:rPr>
              <a:t>And to gain more insight into this and to know the specific factors that impacts the most, we are analyzing student experience by asking them directly about their feedback.</a:t>
            </a:r>
          </a:p>
        </p:txBody>
      </p:sp>
      <p:pic>
        <p:nvPicPr>
          <p:cNvPr id="16" name="Google Shape;1775;p56">
            <a:extLst>
              <a:ext uri="{FF2B5EF4-FFF2-40B4-BE49-F238E27FC236}">
                <a16:creationId xmlns:a16="http://schemas.microsoft.com/office/drawing/2014/main" id="{998F049D-291B-BB15-2075-1AE631CDFA94}"/>
              </a:ext>
            </a:extLst>
          </p:cNvPr>
          <p:cNvPicPr preferRelativeResize="0"/>
          <p:nvPr/>
        </p:nvPicPr>
        <p:blipFill rotWithShape="1">
          <a:blip r:embed="rId3">
            <a:alphaModFix/>
          </a:blip>
          <a:srcRect t="16547" b="16540"/>
          <a:stretch/>
        </p:blipFill>
        <p:spPr>
          <a:xfrm>
            <a:off x="5522688" y="1439827"/>
            <a:ext cx="3918856" cy="2486599"/>
          </a:xfrm>
          <a:prstGeom prst="rect">
            <a:avLst/>
          </a:prstGeom>
          <a:noFill/>
          <a:ln>
            <a:noFill/>
          </a:ln>
        </p:spPr>
      </p:pic>
    </p:spTree>
    <p:extLst>
      <p:ext uri="{BB962C8B-B14F-4D97-AF65-F5344CB8AC3E}">
        <p14:creationId xmlns:p14="http://schemas.microsoft.com/office/powerpoint/2010/main" val="2233824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pic>
        <p:nvPicPr>
          <p:cNvPr id="19" name="Graphic 18" descr="Earth globe: Americas with solid fill">
            <a:extLst>
              <a:ext uri="{FF2B5EF4-FFF2-40B4-BE49-F238E27FC236}">
                <a16:creationId xmlns:a16="http://schemas.microsoft.com/office/drawing/2014/main" id="{D9BABBFD-F467-B16D-831C-4EA705816E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9841446">
            <a:off x="-427802" y="-452798"/>
            <a:ext cx="2501184" cy="2501184"/>
          </a:xfrm>
          <a:prstGeom prst="rect">
            <a:avLst/>
          </a:prstGeom>
        </p:spPr>
      </p:pic>
      <p:sp>
        <p:nvSpPr>
          <p:cNvPr id="535" name="Google Shape;535;p34"/>
          <p:cNvSpPr/>
          <p:nvPr/>
        </p:nvSpPr>
        <p:spPr>
          <a:xfrm>
            <a:off x="6035539" y="818620"/>
            <a:ext cx="2934984" cy="3843857"/>
          </a:xfrm>
          <a:custGeom>
            <a:avLst/>
            <a:gdLst/>
            <a:ahLst/>
            <a:cxnLst/>
            <a:rect l="l" t="t" r="r" b="b"/>
            <a:pathLst>
              <a:path w="11331" h="14840" extrusionOk="0">
                <a:moveTo>
                  <a:pt x="6044" y="1"/>
                </a:moveTo>
                <a:cubicBezTo>
                  <a:pt x="4913" y="1"/>
                  <a:pt x="3799" y="453"/>
                  <a:pt x="2829" y="1063"/>
                </a:cubicBezTo>
                <a:cubicBezTo>
                  <a:pt x="2392" y="1340"/>
                  <a:pt x="1964" y="1661"/>
                  <a:pt x="1678" y="2098"/>
                </a:cubicBezTo>
                <a:cubicBezTo>
                  <a:pt x="991" y="3195"/>
                  <a:pt x="1428" y="4605"/>
                  <a:pt x="1535" y="5898"/>
                </a:cubicBezTo>
                <a:cubicBezTo>
                  <a:pt x="1625" y="6960"/>
                  <a:pt x="1464" y="8040"/>
                  <a:pt x="1071" y="9030"/>
                </a:cubicBezTo>
                <a:cubicBezTo>
                  <a:pt x="706" y="9949"/>
                  <a:pt x="144" y="10814"/>
                  <a:pt x="72" y="11795"/>
                </a:cubicBezTo>
                <a:cubicBezTo>
                  <a:pt x="1" y="12759"/>
                  <a:pt x="456" y="13749"/>
                  <a:pt x="1241" y="14311"/>
                </a:cubicBezTo>
                <a:cubicBezTo>
                  <a:pt x="1727" y="14659"/>
                  <a:pt x="2330" y="14839"/>
                  <a:pt x="2930" y="14839"/>
                </a:cubicBezTo>
                <a:cubicBezTo>
                  <a:pt x="3299" y="14839"/>
                  <a:pt x="3667" y="14771"/>
                  <a:pt x="4006" y="14632"/>
                </a:cubicBezTo>
                <a:cubicBezTo>
                  <a:pt x="5362" y="14061"/>
                  <a:pt x="6058" y="12580"/>
                  <a:pt x="7066" y="11510"/>
                </a:cubicBezTo>
                <a:cubicBezTo>
                  <a:pt x="7842" y="10689"/>
                  <a:pt x="8815" y="10100"/>
                  <a:pt x="9662" y="9351"/>
                </a:cubicBezTo>
                <a:cubicBezTo>
                  <a:pt x="10510" y="8602"/>
                  <a:pt x="11250" y="7620"/>
                  <a:pt x="11286" y="6496"/>
                </a:cubicBezTo>
                <a:cubicBezTo>
                  <a:pt x="11331" y="4926"/>
                  <a:pt x="10019" y="3989"/>
                  <a:pt x="9359" y="2723"/>
                </a:cubicBezTo>
                <a:cubicBezTo>
                  <a:pt x="8663" y="1376"/>
                  <a:pt x="8333" y="251"/>
                  <a:pt x="6522" y="28"/>
                </a:cubicBezTo>
                <a:cubicBezTo>
                  <a:pt x="6363" y="10"/>
                  <a:pt x="6203" y="1"/>
                  <a:pt x="6044" y="1"/>
                </a:cubicBezTo>
                <a:close/>
              </a:path>
            </a:pathLst>
          </a:custGeom>
          <a:solidFill>
            <a:srgbClr val="E2E1EC">
              <a:alpha val="51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9" name="Google Shape;539;p34"/>
          <p:cNvGrpSpPr/>
          <p:nvPr/>
        </p:nvGrpSpPr>
        <p:grpSpPr>
          <a:xfrm>
            <a:off x="6461993" y="2657149"/>
            <a:ext cx="693303" cy="1838431"/>
            <a:chOff x="7363972" y="-223337"/>
            <a:chExt cx="473051" cy="1254388"/>
          </a:xfrm>
        </p:grpSpPr>
        <p:sp>
          <p:nvSpPr>
            <p:cNvPr id="540" name="Google Shape;540;p34"/>
            <p:cNvSpPr/>
            <p:nvPr/>
          </p:nvSpPr>
          <p:spPr>
            <a:xfrm>
              <a:off x="7363972" y="-223337"/>
              <a:ext cx="473051" cy="903387"/>
            </a:xfrm>
            <a:custGeom>
              <a:avLst/>
              <a:gdLst/>
              <a:ahLst/>
              <a:cxnLst/>
              <a:rect l="l" t="t" r="r" b="b"/>
              <a:pathLst>
                <a:path w="3400" h="6493" extrusionOk="0">
                  <a:moveTo>
                    <a:pt x="1926" y="0"/>
                  </a:moveTo>
                  <a:cubicBezTo>
                    <a:pt x="1775" y="0"/>
                    <a:pt x="1635" y="50"/>
                    <a:pt x="1535" y="175"/>
                  </a:cubicBezTo>
                  <a:cubicBezTo>
                    <a:pt x="1196" y="585"/>
                    <a:pt x="1169" y="1210"/>
                    <a:pt x="902" y="1665"/>
                  </a:cubicBezTo>
                  <a:cubicBezTo>
                    <a:pt x="732" y="1950"/>
                    <a:pt x="491" y="2182"/>
                    <a:pt x="304" y="2459"/>
                  </a:cubicBezTo>
                  <a:cubicBezTo>
                    <a:pt x="126" y="2726"/>
                    <a:pt x="1" y="3074"/>
                    <a:pt x="108" y="3386"/>
                  </a:cubicBezTo>
                  <a:cubicBezTo>
                    <a:pt x="215" y="3690"/>
                    <a:pt x="518" y="3886"/>
                    <a:pt x="616" y="4189"/>
                  </a:cubicBezTo>
                  <a:cubicBezTo>
                    <a:pt x="723" y="4519"/>
                    <a:pt x="554" y="4876"/>
                    <a:pt x="420" y="5197"/>
                  </a:cubicBezTo>
                  <a:cubicBezTo>
                    <a:pt x="277" y="5527"/>
                    <a:pt x="179" y="5929"/>
                    <a:pt x="393" y="6205"/>
                  </a:cubicBezTo>
                  <a:cubicBezTo>
                    <a:pt x="570" y="6447"/>
                    <a:pt x="907" y="6492"/>
                    <a:pt x="1214" y="6492"/>
                  </a:cubicBezTo>
                  <a:cubicBezTo>
                    <a:pt x="1247" y="6492"/>
                    <a:pt x="1280" y="6492"/>
                    <a:pt x="1312" y="6491"/>
                  </a:cubicBezTo>
                  <a:cubicBezTo>
                    <a:pt x="1696" y="6482"/>
                    <a:pt x="2088" y="6446"/>
                    <a:pt x="2445" y="6304"/>
                  </a:cubicBezTo>
                  <a:cubicBezTo>
                    <a:pt x="2802" y="6161"/>
                    <a:pt x="3132" y="5902"/>
                    <a:pt x="3275" y="5545"/>
                  </a:cubicBezTo>
                  <a:cubicBezTo>
                    <a:pt x="3364" y="5340"/>
                    <a:pt x="3382" y="5117"/>
                    <a:pt x="3391" y="4894"/>
                  </a:cubicBezTo>
                  <a:cubicBezTo>
                    <a:pt x="3400" y="4635"/>
                    <a:pt x="3373" y="4359"/>
                    <a:pt x="3230" y="4136"/>
                  </a:cubicBezTo>
                  <a:cubicBezTo>
                    <a:pt x="3061" y="3904"/>
                    <a:pt x="2775" y="3779"/>
                    <a:pt x="2615" y="3538"/>
                  </a:cubicBezTo>
                  <a:cubicBezTo>
                    <a:pt x="2409" y="3226"/>
                    <a:pt x="2499" y="2815"/>
                    <a:pt x="2650" y="2476"/>
                  </a:cubicBezTo>
                  <a:cubicBezTo>
                    <a:pt x="2811" y="2137"/>
                    <a:pt x="3025" y="1816"/>
                    <a:pt x="3087" y="1451"/>
                  </a:cubicBezTo>
                  <a:cubicBezTo>
                    <a:pt x="3150" y="1049"/>
                    <a:pt x="3007" y="621"/>
                    <a:pt x="2713" y="344"/>
                  </a:cubicBezTo>
                  <a:cubicBezTo>
                    <a:pt x="2527" y="170"/>
                    <a:pt x="2206" y="0"/>
                    <a:pt x="19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1" name="Google Shape;541;p34"/>
            <p:cNvGrpSpPr/>
            <p:nvPr/>
          </p:nvGrpSpPr>
          <p:grpSpPr>
            <a:xfrm>
              <a:off x="7480824" y="52920"/>
              <a:ext cx="203693" cy="790830"/>
              <a:chOff x="4595979" y="4179496"/>
              <a:chExt cx="57502" cy="223253"/>
            </a:xfrm>
          </p:grpSpPr>
          <p:sp>
            <p:nvSpPr>
              <p:cNvPr id="542" name="Google Shape;542;p34"/>
              <p:cNvSpPr/>
              <p:nvPr/>
            </p:nvSpPr>
            <p:spPr>
              <a:xfrm>
                <a:off x="4624337" y="4179496"/>
                <a:ext cx="1100" cy="223253"/>
              </a:xfrm>
              <a:custGeom>
                <a:avLst/>
                <a:gdLst/>
                <a:ahLst/>
                <a:cxnLst/>
                <a:rect l="l" t="t" r="r" b="b"/>
                <a:pathLst>
                  <a:path w="28" h="5684" extrusionOk="0">
                    <a:moveTo>
                      <a:pt x="10" y="1"/>
                    </a:moveTo>
                    <a:cubicBezTo>
                      <a:pt x="1" y="1"/>
                      <a:pt x="1" y="10"/>
                      <a:pt x="1" y="19"/>
                    </a:cubicBezTo>
                    <a:lnTo>
                      <a:pt x="1" y="5675"/>
                    </a:lnTo>
                    <a:cubicBezTo>
                      <a:pt x="1" y="5683"/>
                      <a:pt x="1" y="5683"/>
                      <a:pt x="10" y="5683"/>
                    </a:cubicBezTo>
                    <a:cubicBezTo>
                      <a:pt x="19" y="5683"/>
                      <a:pt x="28" y="5683"/>
                      <a:pt x="28" y="5675"/>
                    </a:cubicBezTo>
                    <a:lnTo>
                      <a:pt x="28" y="19"/>
                    </a:lnTo>
                    <a:cubicBezTo>
                      <a:pt x="28" y="10"/>
                      <a:pt x="19" y="1"/>
                      <a:pt x="1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4"/>
              <p:cNvSpPr/>
              <p:nvPr/>
            </p:nvSpPr>
            <p:spPr>
              <a:xfrm>
                <a:off x="4624023" y="4214452"/>
                <a:ext cx="29458" cy="25373"/>
              </a:xfrm>
              <a:custGeom>
                <a:avLst/>
                <a:gdLst/>
                <a:ahLst/>
                <a:cxnLst/>
                <a:rect l="l" t="t" r="r" b="b"/>
                <a:pathLst>
                  <a:path w="750" h="646" extrusionOk="0">
                    <a:moveTo>
                      <a:pt x="697" y="1"/>
                    </a:moveTo>
                    <a:cubicBezTo>
                      <a:pt x="524" y="1"/>
                      <a:pt x="353" y="100"/>
                      <a:pt x="196" y="297"/>
                    </a:cubicBezTo>
                    <a:cubicBezTo>
                      <a:pt x="80" y="458"/>
                      <a:pt x="9" y="618"/>
                      <a:pt x="9" y="618"/>
                    </a:cubicBezTo>
                    <a:cubicBezTo>
                      <a:pt x="0" y="627"/>
                      <a:pt x="9" y="636"/>
                      <a:pt x="9" y="636"/>
                    </a:cubicBezTo>
                    <a:cubicBezTo>
                      <a:pt x="18" y="636"/>
                      <a:pt x="18" y="645"/>
                      <a:pt x="18" y="645"/>
                    </a:cubicBezTo>
                    <a:cubicBezTo>
                      <a:pt x="27" y="645"/>
                      <a:pt x="27" y="636"/>
                      <a:pt x="36" y="636"/>
                    </a:cubicBezTo>
                    <a:cubicBezTo>
                      <a:pt x="36" y="628"/>
                      <a:pt x="282" y="35"/>
                      <a:pt x="681" y="35"/>
                    </a:cubicBezTo>
                    <a:cubicBezTo>
                      <a:pt x="698" y="35"/>
                      <a:pt x="714" y="36"/>
                      <a:pt x="732" y="39"/>
                    </a:cubicBezTo>
                    <a:cubicBezTo>
                      <a:pt x="741" y="39"/>
                      <a:pt x="749" y="30"/>
                      <a:pt x="749" y="21"/>
                    </a:cubicBezTo>
                    <a:cubicBezTo>
                      <a:pt x="749" y="12"/>
                      <a:pt x="749" y="12"/>
                      <a:pt x="741" y="3"/>
                    </a:cubicBezTo>
                    <a:cubicBezTo>
                      <a:pt x="726" y="2"/>
                      <a:pt x="712" y="1"/>
                      <a:pt x="69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4"/>
              <p:cNvSpPr/>
              <p:nvPr/>
            </p:nvSpPr>
            <p:spPr>
              <a:xfrm>
                <a:off x="4624023" y="4297168"/>
                <a:ext cx="29458" cy="24980"/>
              </a:xfrm>
              <a:custGeom>
                <a:avLst/>
                <a:gdLst/>
                <a:ahLst/>
                <a:cxnLst/>
                <a:rect l="l" t="t" r="r" b="b"/>
                <a:pathLst>
                  <a:path w="750" h="636" extrusionOk="0">
                    <a:moveTo>
                      <a:pt x="697" y="0"/>
                    </a:moveTo>
                    <a:cubicBezTo>
                      <a:pt x="524" y="0"/>
                      <a:pt x="353" y="99"/>
                      <a:pt x="196" y="297"/>
                    </a:cubicBezTo>
                    <a:cubicBezTo>
                      <a:pt x="80" y="448"/>
                      <a:pt x="9" y="618"/>
                      <a:pt x="9" y="618"/>
                    </a:cubicBezTo>
                    <a:cubicBezTo>
                      <a:pt x="0" y="627"/>
                      <a:pt x="9" y="636"/>
                      <a:pt x="9" y="636"/>
                    </a:cubicBezTo>
                    <a:lnTo>
                      <a:pt x="18" y="636"/>
                    </a:lnTo>
                    <a:cubicBezTo>
                      <a:pt x="27" y="636"/>
                      <a:pt x="27" y="636"/>
                      <a:pt x="36" y="627"/>
                    </a:cubicBezTo>
                    <a:cubicBezTo>
                      <a:pt x="36" y="618"/>
                      <a:pt x="286" y="27"/>
                      <a:pt x="688" y="27"/>
                    </a:cubicBezTo>
                    <a:cubicBezTo>
                      <a:pt x="703" y="27"/>
                      <a:pt x="717" y="27"/>
                      <a:pt x="732" y="29"/>
                    </a:cubicBezTo>
                    <a:cubicBezTo>
                      <a:pt x="741" y="29"/>
                      <a:pt x="749" y="29"/>
                      <a:pt x="749" y="20"/>
                    </a:cubicBezTo>
                    <a:cubicBezTo>
                      <a:pt x="749" y="11"/>
                      <a:pt x="749" y="2"/>
                      <a:pt x="741" y="2"/>
                    </a:cubicBezTo>
                    <a:cubicBezTo>
                      <a:pt x="726" y="1"/>
                      <a:pt x="712" y="0"/>
                      <a:pt x="69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4"/>
              <p:cNvSpPr/>
              <p:nvPr/>
            </p:nvSpPr>
            <p:spPr>
              <a:xfrm>
                <a:off x="4595979" y="4254749"/>
                <a:ext cx="29458" cy="25020"/>
              </a:xfrm>
              <a:custGeom>
                <a:avLst/>
                <a:gdLst/>
                <a:ahLst/>
                <a:cxnLst/>
                <a:rect l="l" t="t" r="r" b="b"/>
                <a:pathLst>
                  <a:path w="750" h="637" extrusionOk="0">
                    <a:moveTo>
                      <a:pt x="53" y="1"/>
                    </a:moveTo>
                    <a:cubicBezTo>
                      <a:pt x="38" y="1"/>
                      <a:pt x="24" y="1"/>
                      <a:pt x="9" y="3"/>
                    </a:cubicBezTo>
                    <a:cubicBezTo>
                      <a:pt x="9" y="3"/>
                      <a:pt x="0" y="12"/>
                      <a:pt x="0" y="21"/>
                    </a:cubicBezTo>
                    <a:cubicBezTo>
                      <a:pt x="0" y="30"/>
                      <a:pt x="9" y="30"/>
                      <a:pt x="18" y="30"/>
                    </a:cubicBezTo>
                    <a:cubicBezTo>
                      <a:pt x="33" y="28"/>
                      <a:pt x="47" y="27"/>
                      <a:pt x="61" y="27"/>
                    </a:cubicBezTo>
                    <a:cubicBezTo>
                      <a:pt x="464" y="27"/>
                      <a:pt x="714" y="619"/>
                      <a:pt x="723" y="627"/>
                    </a:cubicBezTo>
                    <a:cubicBezTo>
                      <a:pt x="723" y="636"/>
                      <a:pt x="723" y="636"/>
                      <a:pt x="732" y="636"/>
                    </a:cubicBezTo>
                    <a:lnTo>
                      <a:pt x="741" y="636"/>
                    </a:lnTo>
                    <a:cubicBezTo>
                      <a:pt x="741" y="636"/>
                      <a:pt x="750" y="627"/>
                      <a:pt x="750" y="618"/>
                    </a:cubicBezTo>
                    <a:cubicBezTo>
                      <a:pt x="741" y="618"/>
                      <a:pt x="678" y="449"/>
                      <a:pt x="553" y="297"/>
                    </a:cubicBezTo>
                    <a:cubicBezTo>
                      <a:pt x="397" y="100"/>
                      <a:pt x="225" y="1"/>
                      <a:pt x="5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34"/>
            <p:cNvSpPr/>
            <p:nvPr/>
          </p:nvSpPr>
          <p:spPr>
            <a:xfrm>
              <a:off x="7439659" y="736786"/>
              <a:ext cx="286891" cy="294265"/>
            </a:xfrm>
            <a:custGeom>
              <a:avLst/>
              <a:gdLst/>
              <a:ahLst/>
              <a:cxnLst/>
              <a:rect l="l" t="t" r="r" b="b"/>
              <a:pathLst>
                <a:path w="2062" h="2115" extrusionOk="0">
                  <a:moveTo>
                    <a:pt x="1" y="0"/>
                  </a:moveTo>
                  <a:lnTo>
                    <a:pt x="99" y="1900"/>
                  </a:lnTo>
                  <a:cubicBezTo>
                    <a:pt x="108" y="2016"/>
                    <a:pt x="206" y="2115"/>
                    <a:pt x="322" y="2115"/>
                  </a:cubicBezTo>
                  <a:lnTo>
                    <a:pt x="1732" y="2115"/>
                  </a:lnTo>
                  <a:cubicBezTo>
                    <a:pt x="1848" y="2115"/>
                    <a:pt x="1955" y="2016"/>
                    <a:pt x="1955" y="1900"/>
                  </a:cubicBezTo>
                  <a:lnTo>
                    <a:pt x="2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34"/>
          <p:cNvGrpSpPr/>
          <p:nvPr/>
        </p:nvGrpSpPr>
        <p:grpSpPr>
          <a:xfrm>
            <a:off x="7988868" y="2657149"/>
            <a:ext cx="693303" cy="1838431"/>
            <a:chOff x="7363972" y="-223337"/>
            <a:chExt cx="473051" cy="1254388"/>
          </a:xfrm>
        </p:grpSpPr>
        <p:sp>
          <p:nvSpPr>
            <p:cNvPr id="548" name="Google Shape;548;p34"/>
            <p:cNvSpPr/>
            <p:nvPr/>
          </p:nvSpPr>
          <p:spPr>
            <a:xfrm>
              <a:off x="7363972" y="-223337"/>
              <a:ext cx="473051" cy="903387"/>
            </a:xfrm>
            <a:custGeom>
              <a:avLst/>
              <a:gdLst/>
              <a:ahLst/>
              <a:cxnLst/>
              <a:rect l="l" t="t" r="r" b="b"/>
              <a:pathLst>
                <a:path w="3400" h="6493" extrusionOk="0">
                  <a:moveTo>
                    <a:pt x="1926" y="0"/>
                  </a:moveTo>
                  <a:cubicBezTo>
                    <a:pt x="1775" y="0"/>
                    <a:pt x="1635" y="50"/>
                    <a:pt x="1535" y="175"/>
                  </a:cubicBezTo>
                  <a:cubicBezTo>
                    <a:pt x="1196" y="585"/>
                    <a:pt x="1169" y="1210"/>
                    <a:pt x="902" y="1665"/>
                  </a:cubicBezTo>
                  <a:cubicBezTo>
                    <a:pt x="732" y="1950"/>
                    <a:pt x="491" y="2182"/>
                    <a:pt x="304" y="2459"/>
                  </a:cubicBezTo>
                  <a:cubicBezTo>
                    <a:pt x="126" y="2726"/>
                    <a:pt x="1" y="3074"/>
                    <a:pt x="108" y="3386"/>
                  </a:cubicBezTo>
                  <a:cubicBezTo>
                    <a:pt x="215" y="3690"/>
                    <a:pt x="518" y="3886"/>
                    <a:pt x="616" y="4189"/>
                  </a:cubicBezTo>
                  <a:cubicBezTo>
                    <a:pt x="723" y="4519"/>
                    <a:pt x="554" y="4876"/>
                    <a:pt x="420" y="5197"/>
                  </a:cubicBezTo>
                  <a:cubicBezTo>
                    <a:pt x="277" y="5527"/>
                    <a:pt x="179" y="5929"/>
                    <a:pt x="393" y="6205"/>
                  </a:cubicBezTo>
                  <a:cubicBezTo>
                    <a:pt x="570" y="6447"/>
                    <a:pt x="907" y="6492"/>
                    <a:pt x="1214" y="6492"/>
                  </a:cubicBezTo>
                  <a:cubicBezTo>
                    <a:pt x="1247" y="6492"/>
                    <a:pt x="1280" y="6492"/>
                    <a:pt x="1312" y="6491"/>
                  </a:cubicBezTo>
                  <a:cubicBezTo>
                    <a:pt x="1696" y="6482"/>
                    <a:pt x="2088" y="6446"/>
                    <a:pt x="2445" y="6304"/>
                  </a:cubicBezTo>
                  <a:cubicBezTo>
                    <a:pt x="2802" y="6161"/>
                    <a:pt x="3132" y="5902"/>
                    <a:pt x="3275" y="5545"/>
                  </a:cubicBezTo>
                  <a:cubicBezTo>
                    <a:pt x="3364" y="5340"/>
                    <a:pt x="3382" y="5117"/>
                    <a:pt x="3391" y="4894"/>
                  </a:cubicBezTo>
                  <a:cubicBezTo>
                    <a:pt x="3400" y="4635"/>
                    <a:pt x="3373" y="4359"/>
                    <a:pt x="3230" y="4136"/>
                  </a:cubicBezTo>
                  <a:cubicBezTo>
                    <a:pt x="3061" y="3904"/>
                    <a:pt x="2775" y="3779"/>
                    <a:pt x="2615" y="3538"/>
                  </a:cubicBezTo>
                  <a:cubicBezTo>
                    <a:pt x="2409" y="3226"/>
                    <a:pt x="2499" y="2815"/>
                    <a:pt x="2650" y="2476"/>
                  </a:cubicBezTo>
                  <a:cubicBezTo>
                    <a:pt x="2811" y="2137"/>
                    <a:pt x="3025" y="1816"/>
                    <a:pt x="3087" y="1451"/>
                  </a:cubicBezTo>
                  <a:cubicBezTo>
                    <a:pt x="3150" y="1049"/>
                    <a:pt x="3007" y="621"/>
                    <a:pt x="2713" y="344"/>
                  </a:cubicBezTo>
                  <a:cubicBezTo>
                    <a:pt x="2527" y="170"/>
                    <a:pt x="2206" y="0"/>
                    <a:pt x="19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9" name="Google Shape;549;p34"/>
            <p:cNvGrpSpPr/>
            <p:nvPr/>
          </p:nvGrpSpPr>
          <p:grpSpPr>
            <a:xfrm>
              <a:off x="7480824" y="52920"/>
              <a:ext cx="203693" cy="790830"/>
              <a:chOff x="4595979" y="4179496"/>
              <a:chExt cx="57502" cy="223253"/>
            </a:xfrm>
          </p:grpSpPr>
          <p:sp>
            <p:nvSpPr>
              <p:cNvPr id="550" name="Google Shape;550;p34"/>
              <p:cNvSpPr/>
              <p:nvPr/>
            </p:nvSpPr>
            <p:spPr>
              <a:xfrm>
                <a:off x="4624337" y="4179496"/>
                <a:ext cx="1100" cy="223253"/>
              </a:xfrm>
              <a:custGeom>
                <a:avLst/>
                <a:gdLst/>
                <a:ahLst/>
                <a:cxnLst/>
                <a:rect l="l" t="t" r="r" b="b"/>
                <a:pathLst>
                  <a:path w="28" h="5684" extrusionOk="0">
                    <a:moveTo>
                      <a:pt x="10" y="1"/>
                    </a:moveTo>
                    <a:cubicBezTo>
                      <a:pt x="1" y="1"/>
                      <a:pt x="1" y="10"/>
                      <a:pt x="1" y="19"/>
                    </a:cubicBezTo>
                    <a:lnTo>
                      <a:pt x="1" y="5675"/>
                    </a:lnTo>
                    <a:cubicBezTo>
                      <a:pt x="1" y="5683"/>
                      <a:pt x="1" y="5683"/>
                      <a:pt x="10" y="5683"/>
                    </a:cubicBezTo>
                    <a:cubicBezTo>
                      <a:pt x="19" y="5683"/>
                      <a:pt x="28" y="5683"/>
                      <a:pt x="28" y="5675"/>
                    </a:cubicBezTo>
                    <a:lnTo>
                      <a:pt x="28" y="19"/>
                    </a:lnTo>
                    <a:cubicBezTo>
                      <a:pt x="28" y="10"/>
                      <a:pt x="19" y="1"/>
                      <a:pt x="1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4"/>
              <p:cNvSpPr/>
              <p:nvPr/>
            </p:nvSpPr>
            <p:spPr>
              <a:xfrm>
                <a:off x="4624023" y="4214452"/>
                <a:ext cx="29458" cy="25373"/>
              </a:xfrm>
              <a:custGeom>
                <a:avLst/>
                <a:gdLst/>
                <a:ahLst/>
                <a:cxnLst/>
                <a:rect l="l" t="t" r="r" b="b"/>
                <a:pathLst>
                  <a:path w="750" h="646" extrusionOk="0">
                    <a:moveTo>
                      <a:pt x="697" y="1"/>
                    </a:moveTo>
                    <a:cubicBezTo>
                      <a:pt x="524" y="1"/>
                      <a:pt x="353" y="100"/>
                      <a:pt x="196" y="297"/>
                    </a:cubicBezTo>
                    <a:cubicBezTo>
                      <a:pt x="80" y="458"/>
                      <a:pt x="9" y="618"/>
                      <a:pt x="9" y="618"/>
                    </a:cubicBezTo>
                    <a:cubicBezTo>
                      <a:pt x="0" y="627"/>
                      <a:pt x="9" y="636"/>
                      <a:pt x="9" y="636"/>
                    </a:cubicBezTo>
                    <a:cubicBezTo>
                      <a:pt x="18" y="636"/>
                      <a:pt x="18" y="645"/>
                      <a:pt x="18" y="645"/>
                    </a:cubicBezTo>
                    <a:cubicBezTo>
                      <a:pt x="27" y="645"/>
                      <a:pt x="27" y="636"/>
                      <a:pt x="36" y="636"/>
                    </a:cubicBezTo>
                    <a:cubicBezTo>
                      <a:pt x="36" y="628"/>
                      <a:pt x="282" y="35"/>
                      <a:pt x="681" y="35"/>
                    </a:cubicBezTo>
                    <a:cubicBezTo>
                      <a:pt x="698" y="35"/>
                      <a:pt x="714" y="36"/>
                      <a:pt x="732" y="39"/>
                    </a:cubicBezTo>
                    <a:cubicBezTo>
                      <a:pt x="741" y="39"/>
                      <a:pt x="749" y="30"/>
                      <a:pt x="749" y="21"/>
                    </a:cubicBezTo>
                    <a:cubicBezTo>
                      <a:pt x="749" y="12"/>
                      <a:pt x="749" y="12"/>
                      <a:pt x="741" y="3"/>
                    </a:cubicBezTo>
                    <a:cubicBezTo>
                      <a:pt x="726" y="2"/>
                      <a:pt x="712" y="1"/>
                      <a:pt x="69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4"/>
              <p:cNvSpPr/>
              <p:nvPr/>
            </p:nvSpPr>
            <p:spPr>
              <a:xfrm>
                <a:off x="4624023" y="4297168"/>
                <a:ext cx="29458" cy="24980"/>
              </a:xfrm>
              <a:custGeom>
                <a:avLst/>
                <a:gdLst/>
                <a:ahLst/>
                <a:cxnLst/>
                <a:rect l="l" t="t" r="r" b="b"/>
                <a:pathLst>
                  <a:path w="750" h="636" extrusionOk="0">
                    <a:moveTo>
                      <a:pt x="697" y="0"/>
                    </a:moveTo>
                    <a:cubicBezTo>
                      <a:pt x="524" y="0"/>
                      <a:pt x="353" y="99"/>
                      <a:pt x="196" y="297"/>
                    </a:cubicBezTo>
                    <a:cubicBezTo>
                      <a:pt x="80" y="448"/>
                      <a:pt x="9" y="618"/>
                      <a:pt x="9" y="618"/>
                    </a:cubicBezTo>
                    <a:cubicBezTo>
                      <a:pt x="0" y="627"/>
                      <a:pt x="9" y="636"/>
                      <a:pt x="9" y="636"/>
                    </a:cubicBezTo>
                    <a:lnTo>
                      <a:pt x="18" y="636"/>
                    </a:lnTo>
                    <a:cubicBezTo>
                      <a:pt x="27" y="636"/>
                      <a:pt x="27" y="636"/>
                      <a:pt x="36" y="627"/>
                    </a:cubicBezTo>
                    <a:cubicBezTo>
                      <a:pt x="36" y="618"/>
                      <a:pt x="286" y="27"/>
                      <a:pt x="688" y="27"/>
                    </a:cubicBezTo>
                    <a:cubicBezTo>
                      <a:pt x="703" y="27"/>
                      <a:pt x="717" y="27"/>
                      <a:pt x="732" y="29"/>
                    </a:cubicBezTo>
                    <a:cubicBezTo>
                      <a:pt x="741" y="29"/>
                      <a:pt x="749" y="29"/>
                      <a:pt x="749" y="20"/>
                    </a:cubicBezTo>
                    <a:cubicBezTo>
                      <a:pt x="749" y="11"/>
                      <a:pt x="749" y="2"/>
                      <a:pt x="741" y="2"/>
                    </a:cubicBezTo>
                    <a:cubicBezTo>
                      <a:pt x="726" y="1"/>
                      <a:pt x="712" y="0"/>
                      <a:pt x="69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4"/>
              <p:cNvSpPr/>
              <p:nvPr/>
            </p:nvSpPr>
            <p:spPr>
              <a:xfrm>
                <a:off x="4595979" y="4254749"/>
                <a:ext cx="29458" cy="25020"/>
              </a:xfrm>
              <a:custGeom>
                <a:avLst/>
                <a:gdLst/>
                <a:ahLst/>
                <a:cxnLst/>
                <a:rect l="l" t="t" r="r" b="b"/>
                <a:pathLst>
                  <a:path w="750" h="637" extrusionOk="0">
                    <a:moveTo>
                      <a:pt x="53" y="1"/>
                    </a:moveTo>
                    <a:cubicBezTo>
                      <a:pt x="38" y="1"/>
                      <a:pt x="24" y="1"/>
                      <a:pt x="9" y="3"/>
                    </a:cubicBezTo>
                    <a:cubicBezTo>
                      <a:pt x="9" y="3"/>
                      <a:pt x="0" y="12"/>
                      <a:pt x="0" y="21"/>
                    </a:cubicBezTo>
                    <a:cubicBezTo>
                      <a:pt x="0" y="30"/>
                      <a:pt x="9" y="30"/>
                      <a:pt x="18" y="30"/>
                    </a:cubicBezTo>
                    <a:cubicBezTo>
                      <a:pt x="33" y="28"/>
                      <a:pt x="47" y="27"/>
                      <a:pt x="61" y="27"/>
                    </a:cubicBezTo>
                    <a:cubicBezTo>
                      <a:pt x="464" y="27"/>
                      <a:pt x="714" y="619"/>
                      <a:pt x="723" y="627"/>
                    </a:cubicBezTo>
                    <a:cubicBezTo>
                      <a:pt x="723" y="636"/>
                      <a:pt x="723" y="636"/>
                      <a:pt x="732" y="636"/>
                    </a:cubicBezTo>
                    <a:lnTo>
                      <a:pt x="741" y="636"/>
                    </a:lnTo>
                    <a:cubicBezTo>
                      <a:pt x="741" y="636"/>
                      <a:pt x="750" y="627"/>
                      <a:pt x="750" y="618"/>
                    </a:cubicBezTo>
                    <a:cubicBezTo>
                      <a:pt x="741" y="618"/>
                      <a:pt x="678" y="449"/>
                      <a:pt x="553" y="297"/>
                    </a:cubicBezTo>
                    <a:cubicBezTo>
                      <a:pt x="397" y="100"/>
                      <a:pt x="225" y="1"/>
                      <a:pt x="5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34"/>
            <p:cNvSpPr/>
            <p:nvPr/>
          </p:nvSpPr>
          <p:spPr>
            <a:xfrm>
              <a:off x="7439659" y="736786"/>
              <a:ext cx="286891" cy="294265"/>
            </a:xfrm>
            <a:custGeom>
              <a:avLst/>
              <a:gdLst/>
              <a:ahLst/>
              <a:cxnLst/>
              <a:rect l="l" t="t" r="r" b="b"/>
              <a:pathLst>
                <a:path w="2062" h="2115" extrusionOk="0">
                  <a:moveTo>
                    <a:pt x="1" y="0"/>
                  </a:moveTo>
                  <a:lnTo>
                    <a:pt x="99" y="1900"/>
                  </a:lnTo>
                  <a:cubicBezTo>
                    <a:pt x="108" y="2016"/>
                    <a:pt x="206" y="2115"/>
                    <a:pt x="322" y="2115"/>
                  </a:cubicBezTo>
                  <a:lnTo>
                    <a:pt x="1732" y="2115"/>
                  </a:lnTo>
                  <a:cubicBezTo>
                    <a:pt x="1848" y="2115"/>
                    <a:pt x="1955" y="2016"/>
                    <a:pt x="1955" y="1900"/>
                  </a:cubicBezTo>
                  <a:lnTo>
                    <a:pt x="2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34"/>
          <p:cNvGrpSpPr/>
          <p:nvPr/>
        </p:nvGrpSpPr>
        <p:grpSpPr>
          <a:xfrm>
            <a:off x="6362934" y="1146029"/>
            <a:ext cx="2318929" cy="3349480"/>
            <a:chOff x="7890333" y="3420911"/>
            <a:chExt cx="479382" cy="692423"/>
          </a:xfrm>
        </p:grpSpPr>
        <p:sp>
          <p:nvSpPr>
            <p:cNvPr id="556" name="Google Shape;556;p34"/>
            <p:cNvSpPr/>
            <p:nvPr/>
          </p:nvSpPr>
          <p:spPr>
            <a:xfrm>
              <a:off x="7890333" y="3420911"/>
              <a:ext cx="479382" cy="692423"/>
            </a:xfrm>
            <a:custGeom>
              <a:avLst/>
              <a:gdLst/>
              <a:ahLst/>
              <a:cxnLst/>
              <a:rect l="l" t="t" r="r" b="b"/>
              <a:pathLst>
                <a:path w="12205" h="17629" extrusionOk="0">
                  <a:moveTo>
                    <a:pt x="6637" y="1"/>
                  </a:moveTo>
                  <a:cubicBezTo>
                    <a:pt x="6557" y="1"/>
                    <a:pt x="6307" y="54"/>
                    <a:pt x="6138" y="152"/>
                  </a:cubicBezTo>
                  <a:cubicBezTo>
                    <a:pt x="6102" y="126"/>
                    <a:pt x="6057" y="108"/>
                    <a:pt x="6031" y="90"/>
                  </a:cubicBezTo>
                  <a:cubicBezTo>
                    <a:pt x="5918" y="37"/>
                    <a:pt x="5795" y="8"/>
                    <a:pt x="5670" y="8"/>
                  </a:cubicBezTo>
                  <a:cubicBezTo>
                    <a:pt x="5627" y="8"/>
                    <a:pt x="5583" y="12"/>
                    <a:pt x="5540" y="19"/>
                  </a:cubicBezTo>
                  <a:cubicBezTo>
                    <a:pt x="5379" y="45"/>
                    <a:pt x="5219" y="135"/>
                    <a:pt x="5139" y="277"/>
                  </a:cubicBezTo>
                  <a:cubicBezTo>
                    <a:pt x="5067" y="420"/>
                    <a:pt x="5094" y="625"/>
                    <a:pt x="5237" y="715"/>
                  </a:cubicBezTo>
                  <a:cubicBezTo>
                    <a:pt x="5290" y="741"/>
                    <a:pt x="5353" y="759"/>
                    <a:pt x="5415" y="768"/>
                  </a:cubicBezTo>
                  <a:cubicBezTo>
                    <a:pt x="5469" y="777"/>
                    <a:pt x="5522" y="777"/>
                    <a:pt x="5585" y="777"/>
                  </a:cubicBezTo>
                  <a:lnTo>
                    <a:pt x="5558" y="1071"/>
                  </a:lnTo>
                  <a:cubicBezTo>
                    <a:pt x="5558" y="1071"/>
                    <a:pt x="5549" y="1071"/>
                    <a:pt x="5549" y="1080"/>
                  </a:cubicBezTo>
                  <a:cubicBezTo>
                    <a:pt x="5540" y="1089"/>
                    <a:pt x="5540" y="1107"/>
                    <a:pt x="5549" y="1116"/>
                  </a:cubicBezTo>
                  <a:cubicBezTo>
                    <a:pt x="5549" y="1116"/>
                    <a:pt x="5549" y="1116"/>
                    <a:pt x="5558" y="1125"/>
                  </a:cubicBezTo>
                  <a:lnTo>
                    <a:pt x="5504" y="1821"/>
                  </a:lnTo>
                  <a:cubicBezTo>
                    <a:pt x="5478" y="2124"/>
                    <a:pt x="5710" y="2392"/>
                    <a:pt x="6013" y="2418"/>
                  </a:cubicBezTo>
                  <a:lnTo>
                    <a:pt x="6022" y="2418"/>
                  </a:lnTo>
                  <a:lnTo>
                    <a:pt x="6013" y="2561"/>
                  </a:lnTo>
                  <a:lnTo>
                    <a:pt x="5986" y="2936"/>
                  </a:lnTo>
                  <a:lnTo>
                    <a:pt x="5959" y="2936"/>
                  </a:lnTo>
                  <a:cubicBezTo>
                    <a:pt x="5959" y="2936"/>
                    <a:pt x="5925" y="2934"/>
                    <a:pt x="5867" y="2934"/>
                  </a:cubicBezTo>
                  <a:cubicBezTo>
                    <a:pt x="5779" y="2934"/>
                    <a:pt x="5638" y="2938"/>
                    <a:pt x="5478" y="2954"/>
                  </a:cubicBezTo>
                  <a:cubicBezTo>
                    <a:pt x="5299" y="2972"/>
                    <a:pt x="5103" y="3007"/>
                    <a:pt x="4933" y="3088"/>
                  </a:cubicBezTo>
                  <a:cubicBezTo>
                    <a:pt x="4755" y="3132"/>
                    <a:pt x="4496" y="3275"/>
                    <a:pt x="4345" y="3667"/>
                  </a:cubicBezTo>
                  <a:cubicBezTo>
                    <a:pt x="4139" y="4220"/>
                    <a:pt x="3435" y="5487"/>
                    <a:pt x="3194" y="5907"/>
                  </a:cubicBezTo>
                  <a:cubicBezTo>
                    <a:pt x="3042" y="5755"/>
                    <a:pt x="2890" y="5657"/>
                    <a:pt x="2890" y="5657"/>
                  </a:cubicBezTo>
                  <a:lnTo>
                    <a:pt x="1222" y="4220"/>
                  </a:lnTo>
                  <a:lnTo>
                    <a:pt x="1187" y="4256"/>
                  </a:lnTo>
                  <a:cubicBezTo>
                    <a:pt x="1124" y="4185"/>
                    <a:pt x="1080" y="4096"/>
                    <a:pt x="1071" y="4006"/>
                  </a:cubicBezTo>
                  <a:cubicBezTo>
                    <a:pt x="1053" y="3926"/>
                    <a:pt x="1062" y="3837"/>
                    <a:pt x="1026" y="3765"/>
                  </a:cubicBezTo>
                  <a:cubicBezTo>
                    <a:pt x="999" y="3721"/>
                    <a:pt x="964" y="3685"/>
                    <a:pt x="928" y="3650"/>
                  </a:cubicBezTo>
                  <a:cubicBezTo>
                    <a:pt x="794" y="3525"/>
                    <a:pt x="660" y="3418"/>
                    <a:pt x="509" y="3319"/>
                  </a:cubicBezTo>
                  <a:cubicBezTo>
                    <a:pt x="490" y="3307"/>
                    <a:pt x="466" y="3294"/>
                    <a:pt x="445" y="3294"/>
                  </a:cubicBezTo>
                  <a:cubicBezTo>
                    <a:pt x="436" y="3294"/>
                    <a:pt x="427" y="3296"/>
                    <a:pt x="419" y="3302"/>
                  </a:cubicBezTo>
                  <a:cubicBezTo>
                    <a:pt x="393" y="3319"/>
                    <a:pt x="384" y="3346"/>
                    <a:pt x="393" y="3373"/>
                  </a:cubicBezTo>
                  <a:cubicBezTo>
                    <a:pt x="410" y="3400"/>
                    <a:pt x="428" y="3426"/>
                    <a:pt x="446" y="3444"/>
                  </a:cubicBezTo>
                  <a:cubicBezTo>
                    <a:pt x="482" y="3471"/>
                    <a:pt x="509" y="3498"/>
                    <a:pt x="544" y="3534"/>
                  </a:cubicBezTo>
                  <a:cubicBezTo>
                    <a:pt x="571" y="3551"/>
                    <a:pt x="598" y="3587"/>
                    <a:pt x="589" y="3623"/>
                  </a:cubicBezTo>
                  <a:cubicBezTo>
                    <a:pt x="580" y="3650"/>
                    <a:pt x="553" y="3658"/>
                    <a:pt x="535" y="3667"/>
                  </a:cubicBezTo>
                  <a:cubicBezTo>
                    <a:pt x="473" y="3703"/>
                    <a:pt x="419" y="3757"/>
                    <a:pt x="366" y="3810"/>
                  </a:cubicBezTo>
                  <a:cubicBezTo>
                    <a:pt x="348" y="3837"/>
                    <a:pt x="321" y="3864"/>
                    <a:pt x="321" y="3899"/>
                  </a:cubicBezTo>
                  <a:cubicBezTo>
                    <a:pt x="321" y="3917"/>
                    <a:pt x="330" y="3944"/>
                    <a:pt x="339" y="3962"/>
                  </a:cubicBezTo>
                  <a:cubicBezTo>
                    <a:pt x="375" y="4033"/>
                    <a:pt x="428" y="4087"/>
                    <a:pt x="491" y="4140"/>
                  </a:cubicBezTo>
                  <a:cubicBezTo>
                    <a:pt x="633" y="4256"/>
                    <a:pt x="848" y="4292"/>
                    <a:pt x="955" y="4452"/>
                  </a:cubicBezTo>
                  <a:cubicBezTo>
                    <a:pt x="964" y="4461"/>
                    <a:pt x="972" y="4470"/>
                    <a:pt x="981" y="4479"/>
                  </a:cubicBezTo>
                  <a:lnTo>
                    <a:pt x="964" y="4488"/>
                  </a:lnTo>
                  <a:lnTo>
                    <a:pt x="2659" y="6397"/>
                  </a:lnTo>
                  <a:cubicBezTo>
                    <a:pt x="2659" y="6397"/>
                    <a:pt x="2881" y="6721"/>
                    <a:pt x="3140" y="6721"/>
                  </a:cubicBezTo>
                  <a:cubicBezTo>
                    <a:pt x="3224" y="6721"/>
                    <a:pt x="3313" y="6686"/>
                    <a:pt x="3399" y="6593"/>
                  </a:cubicBezTo>
                  <a:cubicBezTo>
                    <a:pt x="3417" y="6585"/>
                    <a:pt x="3426" y="6567"/>
                    <a:pt x="3435" y="6549"/>
                  </a:cubicBezTo>
                  <a:cubicBezTo>
                    <a:pt x="3533" y="6442"/>
                    <a:pt x="3649" y="6263"/>
                    <a:pt x="3836" y="6040"/>
                  </a:cubicBezTo>
                  <a:cubicBezTo>
                    <a:pt x="3970" y="5862"/>
                    <a:pt x="4220" y="5532"/>
                    <a:pt x="4470" y="5148"/>
                  </a:cubicBezTo>
                  <a:lnTo>
                    <a:pt x="4470" y="5148"/>
                  </a:lnTo>
                  <a:cubicBezTo>
                    <a:pt x="4425" y="6094"/>
                    <a:pt x="4389" y="7209"/>
                    <a:pt x="4362" y="7967"/>
                  </a:cubicBezTo>
                  <a:lnTo>
                    <a:pt x="1356" y="6799"/>
                  </a:lnTo>
                  <a:lnTo>
                    <a:pt x="1338" y="6799"/>
                  </a:lnTo>
                  <a:lnTo>
                    <a:pt x="607" y="6763"/>
                  </a:lnTo>
                  <a:lnTo>
                    <a:pt x="0" y="6736"/>
                  </a:lnTo>
                  <a:lnTo>
                    <a:pt x="464" y="7129"/>
                  </a:lnTo>
                  <a:lnTo>
                    <a:pt x="1026" y="7593"/>
                  </a:lnTo>
                  <a:lnTo>
                    <a:pt x="1044" y="7610"/>
                  </a:lnTo>
                  <a:lnTo>
                    <a:pt x="4550" y="8984"/>
                  </a:lnTo>
                  <a:lnTo>
                    <a:pt x="4354" y="16540"/>
                  </a:lnTo>
                  <a:lnTo>
                    <a:pt x="4452" y="16540"/>
                  </a:lnTo>
                  <a:lnTo>
                    <a:pt x="4452" y="16692"/>
                  </a:lnTo>
                  <a:lnTo>
                    <a:pt x="4416" y="16692"/>
                  </a:lnTo>
                  <a:cubicBezTo>
                    <a:pt x="4416" y="16692"/>
                    <a:pt x="3792" y="17183"/>
                    <a:pt x="3542" y="17218"/>
                  </a:cubicBezTo>
                  <a:cubicBezTo>
                    <a:pt x="3310" y="17245"/>
                    <a:pt x="2971" y="17388"/>
                    <a:pt x="2882" y="17557"/>
                  </a:cubicBezTo>
                  <a:cubicBezTo>
                    <a:pt x="2873" y="17584"/>
                    <a:pt x="2864" y="17602"/>
                    <a:pt x="2864" y="17629"/>
                  </a:cubicBezTo>
                  <a:lnTo>
                    <a:pt x="4380" y="17629"/>
                  </a:lnTo>
                  <a:lnTo>
                    <a:pt x="4425" y="17557"/>
                  </a:lnTo>
                  <a:lnTo>
                    <a:pt x="4505" y="17450"/>
                  </a:lnTo>
                  <a:lnTo>
                    <a:pt x="4585" y="17450"/>
                  </a:lnTo>
                  <a:lnTo>
                    <a:pt x="4585" y="17557"/>
                  </a:lnTo>
                  <a:lnTo>
                    <a:pt x="4585" y="17629"/>
                  </a:lnTo>
                  <a:lnTo>
                    <a:pt x="4951" y="17629"/>
                  </a:lnTo>
                  <a:lnTo>
                    <a:pt x="4951" y="17557"/>
                  </a:lnTo>
                  <a:lnTo>
                    <a:pt x="4951" y="16692"/>
                  </a:lnTo>
                  <a:lnTo>
                    <a:pt x="4916" y="16692"/>
                  </a:lnTo>
                  <a:lnTo>
                    <a:pt x="4916" y="16540"/>
                  </a:lnTo>
                  <a:lnTo>
                    <a:pt x="5040" y="16540"/>
                  </a:lnTo>
                  <a:lnTo>
                    <a:pt x="5924" y="9894"/>
                  </a:lnTo>
                  <a:lnTo>
                    <a:pt x="7244" y="16540"/>
                  </a:lnTo>
                  <a:lnTo>
                    <a:pt x="7315" y="16540"/>
                  </a:lnTo>
                  <a:lnTo>
                    <a:pt x="7315" y="16692"/>
                  </a:lnTo>
                  <a:lnTo>
                    <a:pt x="7280" y="16692"/>
                  </a:lnTo>
                  <a:lnTo>
                    <a:pt x="7280" y="17557"/>
                  </a:lnTo>
                  <a:lnTo>
                    <a:pt x="7280" y="17629"/>
                  </a:lnTo>
                  <a:lnTo>
                    <a:pt x="7645" y="17629"/>
                  </a:lnTo>
                  <a:lnTo>
                    <a:pt x="7645" y="17557"/>
                  </a:lnTo>
                  <a:lnTo>
                    <a:pt x="7645" y="17450"/>
                  </a:lnTo>
                  <a:lnTo>
                    <a:pt x="7726" y="17450"/>
                  </a:lnTo>
                  <a:lnTo>
                    <a:pt x="7806" y="17557"/>
                  </a:lnTo>
                  <a:lnTo>
                    <a:pt x="7851" y="17629"/>
                  </a:lnTo>
                  <a:lnTo>
                    <a:pt x="9367" y="17629"/>
                  </a:lnTo>
                  <a:cubicBezTo>
                    <a:pt x="9367" y="17602"/>
                    <a:pt x="9358" y="17584"/>
                    <a:pt x="9349" y="17557"/>
                  </a:cubicBezTo>
                  <a:cubicBezTo>
                    <a:pt x="9260" y="17388"/>
                    <a:pt x="8921" y="17245"/>
                    <a:pt x="8698" y="17218"/>
                  </a:cubicBezTo>
                  <a:cubicBezTo>
                    <a:pt x="8439" y="17183"/>
                    <a:pt x="7815" y="16692"/>
                    <a:pt x="7815" y="16692"/>
                  </a:cubicBezTo>
                  <a:lnTo>
                    <a:pt x="7788" y="16692"/>
                  </a:lnTo>
                  <a:lnTo>
                    <a:pt x="7788" y="16540"/>
                  </a:lnTo>
                  <a:lnTo>
                    <a:pt x="7851" y="16540"/>
                  </a:lnTo>
                  <a:lnTo>
                    <a:pt x="7378" y="10082"/>
                  </a:lnTo>
                  <a:lnTo>
                    <a:pt x="11490" y="11687"/>
                  </a:lnTo>
                  <a:lnTo>
                    <a:pt x="11883" y="11839"/>
                  </a:lnTo>
                  <a:lnTo>
                    <a:pt x="12043" y="11429"/>
                  </a:lnTo>
                  <a:lnTo>
                    <a:pt x="12204" y="11027"/>
                  </a:lnTo>
                  <a:lnTo>
                    <a:pt x="11812" y="10876"/>
                  </a:lnTo>
                  <a:lnTo>
                    <a:pt x="11249" y="10653"/>
                  </a:lnTo>
                  <a:lnTo>
                    <a:pt x="8761" y="9680"/>
                  </a:lnTo>
                  <a:cubicBezTo>
                    <a:pt x="8734" y="9600"/>
                    <a:pt x="8689" y="9520"/>
                    <a:pt x="8618" y="9457"/>
                  </a:cubicBezTo>
                  <a:cubicBezTo>
                    <a:pt x="8582" y="9412"/>
                    <a:pt x="8555" y="9350"/>
                    <a:pt x="8555" y="9279"/>
                  </a:cubicBezTo>
                  <a:lnTo>
                    <a:pt x="8555" y="9279"/>
                  </a:lnTo>
                  <a:lnTo>
                    <a:pt x="8627" y="9288"/>
                  </a:lnTo>
                  <a:lnTo>
                    <a:pt x="8645" y="9216"/>
                  </a:lnTo>
                  <a:lnTo>
                    <a:pt x="9171" y="6932"/>
                  </a:lnTo>
                  <a:cubicBezTo>
                    <a:pt x="9171" y="6932"/>
                    <a:pt x="9233" y="6781"/>
                    <a:pt x="9224" y="6611"/>
                  </a:cubicBezTo>
                  <a:cubicBezTo>
                    <a:pt x="9233" y="6469"/>
                    <a:pt x="9126" y="6237"/>
                    <a:pt x="9028" y="5853"/>
                  </a:cubicBezTo>
                  <a:cubicBezTo>
                    <a:pt x="8894" y="5353"/>
                    <a:pt x="8386" y="3846"/>
                    <a:pt x="7824" y="3275"/>
                  </a:cubicBezTo>
                  <a:cubicBezTo>
                    <a:pt x="7761" y="3159"/>
                    <a:pt x="7628" y="3034"/>
                    <a:pt x="7333" y="3025"/>
                  </a:cubicBezTo>
                  <a:cubicBezTo>
                    <a:pt x="7297" y="3025"/>
                    <a:pt x="7262" y="3016"/>
                    <a:pt x="7235" y="3016"/>
                  </a:cubicBezTo>
                  <a:cubicBezTo>
                    <a:pt x="7128" y="3016"/>
                    <a:pt x="7021" y="3007"/>
                    <a:pt x="6914" y="2998"/>
                  </a:cubicBezTo>
                  <a:lnTo>
                    <a:pt x="6816" y="2998"/>
                  </a:lnTo>
                  <a:lnTo>
                    <a:pt x="6869" y="2374"/>
                  </a:lnTo>
                  <a:cubicBezTo>
                    <a:pt x="6950" y="2311"/>
                    <a:pt x="7021" y="2240"/>
                    <a:pt x="7066" y="2151"/>
                  </a:cubicBezTo>
                  <a:lnTo>
                    <a:pt x="7173" y="2151"/>
                  </a:lnTo>
                  <a:cubicBezTo>
                    <a:pt x="7178" y="2151"/>
                    <a:pt x="7184" y="2151"/>
                    <a:pt x="7189" y="2151"/>
                  </a:cubicBezTo>
                  <a:cubicBezTo>
                    <a:pt x="7315" y="2151"/>
                    <a:pt x="7414" y="2056"/>
                    <a:pt x="7422" y="1928"/>
                  </a:cubicBezTo>
                  <a:lnTo>
                    <a:pt x="7485" y="777"/>
                  </a:lnTo>
                  <a:cubicBezTo>
                    <a:pt x="7485" y="732"/>
                    <a:pt x="7476" y="697"/>
                    <a:pt x="7458" y="661"/>
                  </a:cubicBezTo>
                  <a:cubicBezTo>
                    <a:pt x="7431" y="491"/>
                    <a:pt x="7387" y="331"/>
                    <a:pt x="7271" y="215"/>
                  </a:cubicBezTo>
                  <a:cubicBezTo>
                    <a:pt x="7110" y="37"/>
                    <a:pt x="6869" y="10"/>
                    <a:pt x="6637" y="1"/>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7" name="Google Shape;557;p34"/>
            <p:cNvGrpSpPr/>
            <p:nvPr/>
          </p:nvGrpSpPr>
          <p:grpSpPr>
            <a:xfrm>
              <a:off x="7890341" y="3420911"/>
              <a:ext cx="479370" cy="692405"/>
              <a:chOff x="8409253" y="3420911"/>
              <a:chExt cx="479370" cy="692405"/>
            </a:xfrm>
          </p:grpSpPr>
          <p:sp>
            <p:nvSpPr>
              <p:cNvPr id="558" name="Google Shape;558;p34"/>
              <p:cNvSpPr/>
              <p:nvPr/>
            </p:nvSpPr>
            <p:spPr>
              <a:xfrm>
                <a:off x="8643655" y="3476290"/>
                <a:ext cx="37864" cy="72231"/>
              </a:xfrm>
              <a:custGeom>
                <a:avLst/>
                <a:gdLst/>
                <a:ahLst/>
                <a:cxnLst/>
                <a:rect l="l" t="t" r="r" b="b"/>
                <a:pathLst>
                  <a:path w="964" h="1839" extrusionOk="0">
                    <a:moveTo>
                      <a:pt x="134" y="0"/>
                    </a:moveTo>
                    <a:lnTo>
                      <a:pt x="0" y="1767"/>
                    </a:lnTo>
                    <a:lnTo>
                      <a:pt x="830" y="1838"/>
                    </a:lnTo>
                    <a:lnTo>
                      <a:pt x="964" y="72"/>
                    </a:lnTo>
                    <a:lnTo>
                      <a:pt x="134" y="0"/>
                    </a:lnTo>
                    <a:close/>
                  </a:path>
                </a:pathLst>
              </a:custGeom>
              <a:solidFill>
                <a:srgbClr val="F4C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4"/>
              <p:cNvSpPr/>
              <p:nvPr/>
            </p:nvSpPr>
            <p:spPr>
              <a:xfrm>
                <a:off x="8645737" y="3440824"/>
                <a:ext cx="57149" cy="63590"/>
              </a:xfrm>
              <a:custGeom>
                <a:avLst/>
                <a:gdLst/>
                <a:ahLst/>
                <a:cxnLst/>
                <a:rect l="l" t="t" r="r" b="b"/>
                <a:pathLst>
                  <a:path w="1455" h="1619" extrusionOk="0">
                    <a:moveTo>
                      <a:pt x="730" y="1"/>
                    </a:moveTo>
                    <a:cubicBezTo>
                      <a:pt x="367" y="1"/>
                      <a:pt x="62" y="295"/>
                      <a:pt x="37" y="662"/>
                    </a:cubicBezTo>
                    <a:lnTo>
                      <a:pt x="28" y="886"/>
                    </a:lnTo>
                    <a:cubicBezTo>
                      <a:pt x="1" y="1269"/>
                      <a:pt x="304" y="1599"/>
                      <a:pt x="688" y="1617"/>
                    </a:cubicBezTo>
                    <a:cubicBezTo>
                      <a:pt x="704" y="1618"/>
                      <a:pt x="719" y="1619"/>
                      <a:pt x="735" y="1619"/>
                    </a:cubicBezTo>
                    <a:cubicBezTo>
                      <a:pt x="1098" y="1619"/>
                      <a:pt x="1403" y="1325"/>
                      <a:pt x="1428" y="957"/>
                    </a:cubicBezTo>
                    <a:lnTo>
                      <a:pt x="1437" y="734"/>
                    </a:lnTo>
                    <a:cubicBezTo>
                      <a:pt x="1455" y="350"/>
                      <a:pt x="1161" y="20"/>
                      <a:pt x="777" y="2"/>
                    </a:cubicBezTo>
                    <a:cubicBezTo>
                      <a:pt x="761" y="1"/>
                      <a:pt x="74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4"/>
              <p:cNvSpPr/>
              <p:nvPr/>
            </p:nvSpPr>
            <p:spPr>
              <a:xfrm>
                <a:off x="8624371" y="3431005"/>
                <a:ext cx="68736" cy="86411"/>
              </a:xfrm>
              <a:custGeom>
                <a:avLst/>
                <a:gdLst/>
                <a:ahLst/>
                <a:cxnLst/>
                <a:rect l="l" t="t" r="r" b="b"/>
                <a:pathLst>
                  <a:path w="1750" h="2200" extrusionOk="0">
                    <a:moveTo>
                      <a:pt x="656" y="0"/>
                    </a:moveTo>
                    <a:cubicBezTo>
                      <a:pt x="366" y="0"/>
                      <a:pt x="124" y="224"/>
                      <a:pt x="99" y="520"/>
                    </a:cubicBezTo>
                    <a:lnTo>
                      <a:pt x="18" y="1564"/>
                    </a:lnTo>
                    <a:cubicBezTo>
                      <a:pt x="1" y="1867"/>
                      <a:pt x="233" y="2135"/>
                      <a:pt x="536" y="2161"/>
                    </a:cubicBezTo>
                    <a:lnTo>
                      <a:pt x="1044" y="2197"/>
                    </a:lnTo>
                    <a:cubicBezTo>
                      <a:pt x="1061" y="2199"/>
                      <a:pt x="1077" y="2199"/>
                      <a:pt x="1093" y="2199"/>
                    </a:cubicBezTo>
                    <a:cubicBezTo>
                      <a:pt x="1384" y="2199"/>
                      <a:pt x="1626" y="1976"/>
                      <a:pt x="1651" y="1689"/>
                    </a:cubicBezTo>
                    <a:lnTo>
                      <a:pt x="1678" y="1314"/>
                    </a:lnTo>
                    <a:lnTo>
                      <a:pt x="1731" y="645"/>
                    </a:lnTo>
                    <a:cubicBezTo>
                      <a:pt x="1749" y="333"/>
                      <a:pt x="1517" y="65"/>
                      <a:pt x="1214" y="38"/>
                    </a:cubicBezTo>
                    <a:lnTo>
                      <a:pt x="705" y="3"/>
                    </a:lnTo>
                    <a:cubicBezTo>
                      <a:pt x="689" y="1"/>
                      <a:pt x="673" y="0"/>
                      <a:pt x="656" y="0"/>
                    </a:cubicBezTo>
                    <a:close/>
                  </a:path>
                </a:pathLst>
              </a:custGeom>
              <a:solidFill>
                <a:srgbClr val="F4C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4"/>
              <p:cNvSpPr/>
              <p:nvPr/>
            </p:nvSpPr>
            <p:spPr>
              <a:xfrm>
                <a:off x="8729160" y="3773888"/>
                <a:ext cx="23841" cy="45208"/>
              </a:xfrm>
              <a:custGeom>
                <a:avLst/>
                <a:gdLst/>
                <a:ahLst/>
                <a:cxnLst/>
                <a:rect l="l" t="t" r="r" b="b"/>
                <a:pathLst>
                  <a:path w="607" h="1151" extrusionOk="0">
                    <a:moveTo>
                      <a:pt x="362" y="1"/>
                    </a:moveTo>
                    <a:cubicBezTo>
                      <a:pt x="223" y="1"/>
                      <a:pt x="61" y="600"/>
                      <a:pt x="36" y="693"/>
                    </a:cubicBezTo>
                    <a:cubicBezTo>
                      <a:pt x="18" y="756"/>
                      <a:pt x="0" y="827"/>
                      <a:pt x="45" y="872"/>
                    </a:cubicBezTo>
                    <a:cubicBezTo>
                      <a:pt x="57" y="878"/>
                      <a:pt x="70" y="884"/>
                      <a:pt x="82" y="884"/>
                    </a:cubicBezTo>
                    <a:cubicBezTo>
                      <a:pt x="88" y="884"/>
                      <a:pt x="93" y="883"/>
                      <a:pt x="98" y="880"/>
                    </a:cubicBezTo>
                    <a:cubicBezTo>
                      <a:pt x="107" y="872"/>
                      <a:pt x="116" y="863"/>
                      <a:pt x="125" y="845"/>
                    </a:cubicBezTo>
                    <a:cubicBezTo>
                      <a:pt x="134" y="809"/>
                      <a:pt x="134" y="764"/>
                      <a:pt x="143" y="720"/>
                    </a:cubicBezTo>
                    <a:cubicBezTo>
                      <a:pt x="152" y="684"/>
                      <a:pt x="178" y="640"/>
                      <a:pt x="214" y="631"/>
                    </a:cubicBezTo>
                    <a:cubicBezTo>
                      <a:pt x="259" y="702"/>
                      <a:pt x="277" y="782"/>
                      <a:pt x="277" y="863"/>
                    </a:cubicBezTo>
                    <a:cubicBezTo>
                      <a:pt x="277" y="916"/>
                      <a:pt x="259" y="970"/>
                      <a:pt x="268" y="1023"/>
                    </a:cubicBezTo>
                    <a:cubicBezTo>
                      <a:pt x="277" y="1086"/>
                      <a:pt x="303" y="1139"/>
                      <a:pt x="357" y="1148"/>
                    </a:cubicBezTo>
                    <a:cubicBezTo>
                      <a:pt x="365" y="1150"/>
                      <a:pt x="372" y="1150"/>
                      <a:pt x="380" y="1150"/>
                    </a:cubicBezTo>
                    <a:cubicBezTo>
                      <a:pt x="417" y="1150"/>
                      <a:pt x="452" y="1133"/>
                      <a:pt x="482" y="1103"/>
                    </a:cubicBezTo>
                    <a:cubicBezTo>
                      <a:pt x="509" y="1068"/>
                      <a:pt x="526" y="1014"/>
                      <a:pt x="535" y="979"/>
                    </a:cubicBezTo>
                    <a:cubicBezTo>
                      <a:pt x="571" y="863"/>
                      <a:pt x="607" y="738"/>
                      <a:pt x="562" y="631"/>
                    </a:cubicBezTo>
                    <a:cubicBezTo>
                      <a:pt x="509" y="497"/>
                      <a:pt x="410" y="434"/>
                      <a:pt x="410" y="274"/>
                    </a:cubicBezTo>
                    <a:cubicBezTo>
                      <a:pt x="410" y="211"/>
                      <a:pt x="464" y="51"/>
                      <a:pt x="384" y="6"/>
                    </a:cubicBezTo>
                    <a:cubicBezTo>
                      <a:pt x="376" y="3"/>
                      <a:pt x="369" y="1"/>
                      <a:pt x="362" y="1"/>
                    </a:cubicBezTo>
                    <a:close/>
                  </a:path>
                </a:pathLst>
              </a:custGeom>
              <a:solidFill>
                <a:srgbClr val="F4C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4"/>
              <p:cNvSpPr/>
              <p:nvPr/>
            </p:nvSpPr>
            <p:spPr>
              <a:xfrm>
                <a:off x="8421861" y="3550287"/>
                <a:ext cx="42066" cy="51296"/>
              </a:xfrm>
              <a:custGeom>
                <a:avLst/>
                <a:gdLst/>
                <a:ahLst/>
                <a:cxnLst/>
                <a:rect l="l" t="t" r="r" b="b"/>
                <a:pathLst>
                  <a:path w="1071" h="1306" extrusionOk="0">
                    <a:moveTo>
                      <a:pt x="124" y="0"/>
                    </a:moveTo>
                    <a:cubicBezTo>
                      <a:pt x="115" y="0"/>
                      <a:pt x="106" y="2"/>
                      <a:pt x="98" y="8"/>
                    </a:cubicBezTo>
                    <a:cubicBezTo>
                      <a:pt x="72" y="17"/>
                      <a:pt x="63" y="52"/>
                      <a:pt x="72" y="79"/>
                    </a:cubicBezTo>
                    <a:cubicBezTo>
                      <a:pt x="81" y="106"/>
                      <a:pt x="107" y="132"/>
                      <a:pt x="125" y="150"/>
                    </a:cubicBezTo>
                    <a:cubicBezTo>
                      <a:pt x="161" y="177"/>
                      <a:pt x="188" y="204"/>
                      <a:pt x="214" y="240"/>
                    </a:cubicBezTo>
                    <a:cubicBezTo>
                      <a:pt x="241" y="257"/>
                      <a:pt x="277" y="293"/>
                      <a:pt x="259" y="329"/>
                    </a:cubicBezTo>
                    <a:cubicBezTo>
                      <a:pt x="250" y="356"/>
                      <a:pt x="232" y="364"/>
                      <a:pt x="214" y="373"/>
                    </a:cubicBezTo>
                    <a:cubicBezTo>
                      <a:pt x="152" y="409"/>
                      <a:pt x="89" y="463"/>
                      <a:pt x="45" y="516"/>
                    </a:cubicBezTo>
                    <a:cubicBezTo>
                      <a:pt x="18" y="534"/>
                      <a:pt x="0" y="570"/>
                      <a:pt x="0" y="605"/>
                    </a:cubicBezTo>
                    <a:cubicBezTo>
                      <a:pt x="0" y="623"/>
                      <a:pt x="9" y="650"/>
                      <a:pt x="18" y="668"/>
                    </a:cubicBezTo>
                    <a:cubicBezTo>
                      <a:pt x="54" y="739"/>
                      <a:pt x="107" y="793"/>
                      <a:pt x="161" y="846"/>
                    </a:cubicBezTo>
                    <a:cubicBezTo>
                      <a:pt x="313" y="962"/>
                      <a:pt x="518" y="998"/>
                      <a:pt x="634" y="1158"/>
                    </a:cubicBezTo>
                    <a:cubicBezTo>
                      <a:pt x="669" y="1212"/>
                      <a:pt x="723" y="1265"/>
                      <a:pt x="759" y="1301"/>
                    </a:cubicBezTo>
                    <a:cubicBezTo>
                      <a:pt x="761" y="1304"/>
                      <a:pt x="765" y="1305"/>
                      <a:pt x="769" y="1305"/>
                    </a:cubicBezTo>
                    <a:cubicBezTo>
                      <a:pt x="790" y="1305"/>
                      <a:pt x="824" y="1272"/>
                      <a:pt x="839" y="1257"/>
                    </a:cubicBezTo>
                    <a:cubicBezTo>
                      <a:pt x="883" y="1239"/>
                      <a:pt x="1071" y="1167"/>
                      <a:pt x="1026" y="1132"/>
                    </a:cubicBezTo>
                    <a:cubicBezTo>
                      <a:pt x="937" y="1034"/>
                      <a:pt x="928" y="1025"/>
                      <a:pt x="875" y="971"/>
                    </a:cubicBezTo>
                    <a:cubicBezTo>
                      <a:pt x="812" y="900"/>
                      <a:pt x="759" y="810"/>
                      <a:pt x="741" y="712"/>
                    </a:cubicBezTo>
                    <a:cubicBezTo>
                      <a:pt x="732" y="632"/>
                      <a:pt x="741" y="543"/>
                      <a:pt x="696" y="471"/>
                    </a:cubicBezTo>
                    <a:cubicBezTo>
                      <a:pt x="678" y="427"/>
                      <a:pt x="643" y="391"/>
                      <a:pt x="607" y="356"/>
                    </a:cubicBezTo>
                    <a:cubicBezTo>
                      <a:pt x="473" y="231"/>
                      <a:pt x="339" y="124"/>
                      <a:pt x="188" y="25"/>
                    </a:cubicBezTo>
                    <a:cubicBezTo>
                      <a:pt x="169" y="13"/>
                      <a:pt x="145" y="0"/>
                      <a:pt x="124" y="0"/>
                    </a:cubicBezTo>
                    <a:close/>
                  </a:path>
                </a:pathLst>
              </a:custGeom>
              <a:solidFill>
                <a:srgbClr val="F4C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4"/>
              <p:cNvSpPr/>
              <p:nvPr/>
            </p:nvSpPr>
            <p:spPr>
              <a:xfrm>
                <a:off x="8696561" y="4056875"/>
                <a:ext cx="18264" cy="28751"/>
              </a:xfrm>
              <a:custGeom>
                <a:avLst/>
                <a:gdLst/>
                <a:ahLst/>
                <a:cxnLst/>
                <a:rect l="l" t="t" r="r" b="b"/>
                <a:pathLst>
                  <a:path w="465" h="732" extrusionOk="0">
                    <a:moveTo>
                      <a:pt x="0" y="0"/>
                    </a:moveTo>
                    <a:lnTo>
                      <a:pt x="0" y="732"/>
                    </a:lnTo>
                    <a:lnTo>
                      <a:pt x="464" y="732"/>
                    </a:lnTo>
                    <a:lnTo>
                      <a:pt x="464" y="0"/>
                    </a:lnTo>
                    <a:close/>
                  </a:path>
                </a:pathLst>
              </a:custGeom>
              <a:solidFill>
                <a:srgbClr val="F4C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4"/>
              <p:cNvSpPr/>
              <p:nvPr/>
            </p:nvSpPr>
            <p:spPr>
              <a:xfrm>
                <a:off x="8695147" y="4076513"/>
                <a:ext cx="82051" cy="36803"/>
              </a:xfrm>
              <a:custGeom>
                <a:avLst/>
                <a:gdLst/>
                <a:ahLst/>
                <a:cxnLst/>
                <a:rect l="l" t="t" r="r" b="b"/>
                <a:pathLst>
                  <a:path w="2089" h="937" extrusionOk="0">
                    <a:moveTo>
                      <a:pt x="1" y="0"/>
                    </a:moveTo>
                    <a:lnTo>
                      <a:pt x="1" y="937"/>
                    </a:lnTo>
                    <a:lnTo>
                      <a:pt x="366" y="937"/>
                    </a:lnTo>
                    <a:lnTo>
                      <a:pt x="366" y="758"/>
                    </a:lnTo>
                    <a:lnTo>
                      <a:pt x="447" y="758"/>
                    </a:lnTo>
                    <a:lnTo>
                      <a:pt x="527" y="865"/>
                    </a:lnTo>
                    <a:lnTo>
                      <a:pt x="572" y="937"/>
                    </a:lnTo>
                    <a:lnTo>
                      <a:pt x="2088" y="937"/>
                    </a:lnTo>
                    <a:cubicBezTo>
                      <a:pt x="2088" y="910"/>
                      <a:pt x="2079" y="892"/>
                      <a:pt x="2070" y="865"/>
                    </a:cubicBezTo>
                    <a:cubicBezTo>
                      <a:pt x="1981" y="696"/>
                      <a:pt x="1642" y="553"/>
                      <a:pt x="1410" y="526"/>
                    </a:cubicBezTo>
                    <a:cubicBezTo>
                      <a:pt x="1160" y="491"/>
                      <a:pt x="536"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4"/>
              <p:cNvSpPr/>
              <p:nvPr/>
            </p:nvSpPr>
            <p:spPr>
              <a:xfrm>
                <a:off x="8715846" y="4110487"/>
                <a:ext cx="61351" cy="2828"/>
              </a:xfrm>
              <a:custGeom>
                <a:avLst/>
                <a:gdLst/>
                <a:ahLst/>
                <a:cxnLst/>
                <a:rect l="l" t="t" r="r" b="b"/>
                <a:pathLst>
                  <a:path w="1562" h="72" extrusionOk="0">
                    <a:moveTo>
                      <a:pt x="0" y="0"/>
                    </a:moveTo>
                    <a:lnTo>
                      <a:pt x="45" y="72"/>
                    </a:lnTo>
                    <a:lnTo>
                      <a:pt x="1561" y="72"/>
                    </a:lnTo>
                    <a:cubicBezTo>
                      <a:pt x="1561" y="45"/>
                      <a:pt x="1552" y="27"/>
                      <a:pt x="1543" y="0"/>
                    </a:cubicBezTo>
                    <a:close/>
                  </a:path>
                </a:pathLst>
              </a:custGeom>
              <a:solidFill>
                <a:srgbClr val="363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p:cNvSpPr/>
              <p:nvPr/>
            </p:nvSpPr>
            <p:spPr>
              <a:xfrm>
                <a:off x="8695147" y="4110487"/>
                <a:ext cx="14415" cy="2828"/>
              </a:xfrm>
              <a:custGeom>
                <a:avLst/>
                <a:gdLst/>
                <a:ahLst/>
                <a:cxnLst/>
                <a:rect l="l" t="t" r="r" b="b"/>
                <a:pathLst>
                  <a:path w="367" h="72" extrusionOk="0">
                    <a:moveTo>
                      <a:pt x="1" y="0"/>
                    </a:moveTo>
                    <a:lnTo>
                      <a:pt x="1" y="72"/>
                    </a:lnTo>
                    <a:lnTo>
                      <a:pt x="366" y="72"/>
                    </a:lnTo>
                    <a:lnTo>
                      <a:pt x="366" y="0"/>
                    </a:lnTo>
                    <a:close/>
                  </a:path>
                </a:pathLst>
              </a:custGeom>
              <a:solidFill>
                <a:srgbClr val="363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4"/>
              <p:cNvSpPr/>
              <p:nvPr/>
            </p:nvSpPr>
            <p:spPr>
              <a:xfrm>
                <a:off x="8583720" y="4056875"/>
                <a:ext cx="18618" cy="28751"/>
              </a:xfrm>
              <a:custGeom>
                <a:avLst/>
                <a:gdLst/>
                <a:ahLst/>
                <a:cxnLst/>
                <a:rect l="l" t="t" r="r" b="b"/>
                <a:pathLst>
                  <a:path w="474" h="732" extrusionOk="0">
                    <a:moveTo>
                      <a:pt x="1" y="0"/>
                    </a:moveTo>
                    <a:lnTo>
                      <a:pt x="1" y="732"/>
                    </a:lnTo>
                    <a:lnTo>
                      <a:pt x="474" y="732"/>
                    </a:lnTo>
                    <a:lnTo>
                      <a:pt x="474" y="0"/>
                    </a:lnTo>
                    <a:close/>
                  </a:path>
                </a:pathLst>
              </a:custGeom>
              <a:solidFill>
                <a:srgbClr val="F4C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4"/>
              <p:cNvSpPr/>
              <p:nvPr/>
            </p:nvSpPr>
            <p:spPr>
              <a:xfrm>
                <a:off x="8579517" y="3536148"/>
                <a:ext cx="139867" cy="237668"/>
              </a:xfrm>
              <a:custGeom>
                <a:avLst/>
                <a:gdLst/>
                <a:ahLst/>
                <a:cxnLst/>
                <a:rect l="l" t="t" r="r" b="b"/>
                <a:pathLst>
                  <a:path w="3561" h="6051" extrusionOk="0">
                    <a:moveTo>
                      <a:pt x="1532" y="0"/>
                    </a:moveTo>
                    <a:cubicBezTo>
                      <a:pt x="1445" y="0"/>
                      <a:pt x="1303" y="4"/>
                      <a:pt x="1143" y="20"/>
                    </a:cubicBezTo>
                    <a:cubicBezTo>
                      <a:pt x="768" y="64"/>
                      <a:pt x="304" y="180"/>
                      <a:pt x="242" y="546"/>
                    </a:cubicBezTo>
                    <a:cubicBezTo>
                      <a:pt x="135" y="1170"/>
                      <a:pt x="1" y="5899"/>
                      <a:pt x="1" y="5899"/>
                    </a:cubicBezTo>
                    <a:lnTo>
                      <a:pt x="3105" y="6050"/>
                    </a:lnTo>
                    <a:lnTo>
                      <a:pt x="3212" y="6050"/>
                    </a:lnTo>
                    <a:lnTo>
                      <a:pt x="3462" y="1724"/>
                    </a:lnTo>
                    <a:lnTo>
                      <a:pt x="3533" y="546"/>
                    </a:lnTo>
                    <a:cubicBezTo>
                      <a:pt x="3533" y="546"/>
                      <a:pt x="3560" y="118"/>
                      <a:pt x="2989" y="91"/>
                    </a:cubicBezTo>
                    <a:cubicBezTo>
                      <a:pt x="2963" y="91"/>
                      <a:pt x="2927" y="82"/>
                      <a:pt x="2891" y="82"/>
                    </a:cubicBezTo>
                    <a:cubicBezTo>
                      <a:pt x="2338" y="55"/>
                      <a:pt x="1624" y="2"/>
                      <a:pt x="1624" y="2"/>
                    </a:cubicBezTo>
                    <a:cubicBezTo>
                      <a:pt x="1624" y="2"/>
                      <a:pt x="1590"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4"/>
              <p:cNvSpPr/>
              <p:nvPr/>
            </p:nvSpPr>
            <p:spPr>
              <a:xfrm>
                <a:off x="8580224" y="3730998"/>
                <a:ext cx="137393" cy="339593"/>
              </a:xfrm>
              <a:custGeom>
                <a:avLst/>
                <a:gdLst/>
                <a:ahLst/>
                <a:cxnLst/>
                <a:rect l="l" t="t" r="r" b="b"/>
                <a:pathLst>
                  <a:path w="3498" h="8646" extrusionOk="0">
                    <a:moveTo>
                      <a:pt x="224" y="1"/>
                    </a:moveTo>
                    <a:lnTo>
                      <a:pt x="1" y="8645"/>
                    </a:lnTo>
                    <a:lnTo>
                      <a:pt x="679" y="8645"/>
                    </a:lnTo>
                    <a:lnTo>
                      <a:pt x="1571" y="1999"/>
                    </a:lnTo>
                    <a:lnTo>
                      <a:pt x="2882" y="8645"/>
                    </a:lnTo>
                    <a:lnTo>
                      <a:pt x="3498" y="8645"/>
                    </a:lnTo>
                    <a:lnTo>
                      <a:pt x="2864" y="135"/>
                    </a:lnTo>
                    <a:lnTo>
                      <a:pt x="2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4"/>
              <p:cNvSpPr/>
              <p:nvPr/>
            </p:nvSpPr>
            <p:spPr>
              <a:xfrm>
                <a:off x="8521702" y="4076513"/>
                <a:ext cx="82051" cy="36803"/>
              </a:xfrm>
              <a:custGeom>
                <a:avLst/>
                <a:gdLst/>
                <a:ahLst/>
                <a:cxnLst/>
                <a:rect l="l" t="t" r="r" b="b"/>
                <a:pathLst>
                  <a:path w="2089" h="937" extrusionOk="0">
                    <a:moveTo>
                      <a:pt x="1553" y="0"/>
                    </a:moveTo>
                    <a:cubicBezTo>
                      <a:pt x="1553" y="0"/>
                      <a:pt x="929" y="491"/>
                      <a:pt x="670" y="526"/>
                    </a:cubicBezTo>
                    <a:cubicBezTo>
                      <a:pt x="447" y="553"/>
                      <a:pt x="108" y="696"/>
                      <a:pt x="19" y="865"/>
                    </a:cubicBezTo>
                    <a:cubicBezTo>
                      <a:pt x="10" y="892"/>
                      <a:pt x="1" y="910"/>
                      <a:pt x="1" y="937"/>
                    </a:cubicBezTo>
                    <a:lnTo>
                      <a:pt x="1517" y="937"/>
                    </a:lnTo>
                    <a:lnTo>
                      <a:pt x="1562" y="865"/>
                    </a:lnTo>
                    <a:lnTo>
                      <a:pt x="1642" y="758"/>
                    </a:lnTo>
                    <a:lnTo>
                      <a:pt x="1723" y="758"/>
                    </a:lnTo>
                    <a:lnTo>
                      <a:pt x="1723" y="937"/>
                    </a:lnTo>
                    <a:lnTo>
                      <a:pt x="2088" y="937"/>
                    </a:lnTo>
                    <a:lnTo>
                      <a:pt x="20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4"/>
              <p:cNvSpPr/>
              <p:nvPr/>
            </p:nvSpPr>
            <p:spPr>
              <a:xfrm>
                <a:off x="8521702" y="4110487"/>
                <a:ext cx="61351" cy="2828"/>
              </a:xfrm>
              <a:custGeom>
                <a:avLst/>
                <a:gdLst/>
                <a:ahLst/>
                <a:cxnLst/>
                <a:rect l="l" t="t" r="r" b="b"/>
                <a:pathLst>
                  <a:path w="1562" h="72" extrusionOk="0">
                    <a:moveTo>
                      <a:pt x="19" y="0"/>
                    </a:moveTo>
                    <a:cubicBezTo>
                      <a:pt x="10" y="27"/>
                      <a:pt x="1" y="45"/>
                      <a:pt x="1" y="72"/>
                    </a:cubicBezTo>
                    <a:lnTo>
                      <a:pt x="1517" y="72"/>
                    </a:lnTo>
                    <a:lnTo>
                      <a:pt x="1562" y="0"/>
                    </a:lnTo>
                    <a:close/>
                  </a:path>
                </a:pathLst>
              </a:custGeom>
              <a:solidFill>
                <a:srgbClr val="363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4"/>
              <p:cNvSpPr/>
              <p:nvPr/>
            </p:nvSpPr>
            <p:spPr>
              <a:xfrm>
                <a:off x="8589336" y="4110487"/>
                <a:ext cx="14415" cy="2828"/>
              </a:xfrm>
              <a:custGeom>
                <a:avLst/>
                <a:gdLst/>
                <a:ahLst/>
                <a:cxnLst/>
                <a:rect l="l" t="t" r="r" b="b"/>
                <a:pathLst>
                  <a:path w="367" h="72" extrusionOk="0">
                    <a:moveTo>
                      <a:pt x="1" y="0"/>
                    </a:moveTo>
                    <a:lnTo>
                      <a:pt x="1" y="72"/>
                    </a:lnTo>
                    <a:lnTo>
                      <a:pt x="366" y="72"/>
                    </a:lnTo>
                    <a:lnTo>
                      <a:pt x="366" y="0"/>
                    </a:lnTo>
                    <a:close/>
                  </a:path>
                </a:pathLst>
              </a:custGeom>
              <a:solidFill>
                <a:srgbClr val="363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4"/>
              <p:cNvSpPr/>
              <p:nvPr/>
            </p:nvSpPr>
            <p:spPr>
              <a:xfrm>
                <a:off x="8587922" y="3768154"/>
                <a:ext cx="107974" cy="10212"/>
              </a:xfrm>
              <a:custGeom>
                <a:avLst/>
                <a:gdLst/>
                <a:ahLst/>
                <a:cxnLst/>
                <a:rect l="l" t="t" r="r" b="b"/>
                <a:pathLst>
                  <a:path w="2749" h="260" extrusionOk="0">
                    <a:moveTo>
                      <a:pt x="1" y="1"/>
                    </a:moveTo>
                    <a:lnTo>
                      <a:pt x="1" y="143"/>
                    </a:lnTo>
                    <a:lnTo>
                      <a:pt x="2749" y="259"/>
                    </a:lnTo>
                    <a:lnTo>
                      <a:pt x="2749" y="259"/>
                    </a:lnTo>
                    <a:lnTo>
                      <a:pt x="2740" y="125"/>
                    </a:lnTo>
                    <a:lnTo>
                      <a:pt x="1" y="1"/>
                    </a:lnTo>
                    <a:close/>
                  </a:path>
                </a:pathLst>
              </a:custGeom>
              <a:solidFill>
                <a:srgbClr val="363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4"/>
              <p:cNvSpPr/>
              <p:nvPr/>
            </p:nvSpPr>
            <p:spPr>
              <a:xfrm>
                <a:off x="8519974" y="3541332"/>
                <a:ext cx="101297" cy="142224"/>
              </a:xfrm>
              <a:custGeom>
                <a:avLst/>
                <a:gdLst/>
                <a:ahLst/>
                <a:cxnLst/>
                <a:rect l="l" t="t" r="r" b="b"/>
                <a:pathLst>
                  <a:path w="2579" h="3621" extrusionOk="0">
                    <a:moveTo>
                      <a:pt x="2210" y="1"/>
                    </a:moveTo>
                    <a:cubicBezTo>
                      <a:pt x="2199" y="1"/>
                      <a:pt x="2188" y="2"/>
                      <a:pt x="2177" y="4"/>
                    </a:cubicBezTo>
                    <a:cubicBezTo>
                      <a:pt x="1998" y="39"/>
                      <a:pt x="1695" y="155"/>
                      <a:pt x="1526" y="601"/>
                    </a:cubicBezTo>
                    <a:cubicBezTo>
                      <a:pt x="1276" y="1262"/>
                      <a:pt x="303" y="2974"/>
                      <a:pt x="303" y="2974"/>
                    </a:cubicBezTo>
                    <a:cubicBezTo>
                      <a:pt x="303" y="2974"/>
                      <a:pt x="0" y="3438"/>
                      <a:pt x="268" y="3581"/>
                    </a:cubicBezTo>
                    <a:cubicBezTo>
                      <a:pt x="318" y="3608"/>
                      <a:pt x="362" y="3621"/>
                      <a:pt x="402" y="3621"/>
                    </a:cubicBezTo>
                    <a:cubicBezTo>
                      <a:pt x="574" y="3621"/>
                      <a:pt x="684" y="3380"/>
                      <a:pt x="1017" y="2974"/>
                    </a:cubicBezTo>
                    <a:cubicBezTo>
                      <a:pt x="1392" y="2502"/>
                      <a:pt x="2578" y="833"/>
                      <a:pt x="2391" y="137"/>
                    </a:cubicBezTo>
                    <a:cubicBezTo>
                      <a:pt x="2367" y="59"/>
                      <a:pt x="2295" y="1"/>
                      <a:pt x="2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4"/>
              <p:cNvSpPr/>
              <p:nvPr/>
            </p:nvSpPr>
            <p:spPr>
              <a:xfrm>
                <a:off x="8447077" y="3586657"/>
                <a:ext cx="109349" cy="98233"/>
              </a:xfrm>
              <a:custGeom>
                <a:avLst/>
                <a:gdLst/>
                <a:ahLst/>
                <a:cxnLst/>
                <a:rect l="l" t="t" r="r" b="b"/>
                <a:pathLst>
                  <a:path w="2784" h="2501" extrusionOk="0">
                    <a:moveTo>
                      <a:pt x="250" y="0"/>
                    </a:moveTo>
                    <a:lnTo>
                      <a:pt x="1" y="268"/>
                    </a:lnTo>
                    <a:lnTo>
                      <a:pt x="1687" y="2177"/>
                    </a:lnTo>
                    <a:cubicBezTo>
                      <a:pt x="1687" y="2177"/>
                      <a:pt x="1914" y="2501"/>
                      <a:pt x="2175" y="2501"/>
                    </a:cubicBezTo>
                    <a:cubicBezTo>
                      <a:pt x="2261" y="2501"/>
                      <a:pt x="2350" y="2466"/>
                      <a:pt x="2436" y="2373"/>
                    </a:cubicBezTo>
                    <a:cubicBezTo>
                      <a:pt x="2784" y="1999"/>
                      <a:pt x="1919" y="1437"/>
                      <a:pt x="1919" y="1437"/>
                    </a:cubicBezTo>
                    <a:lnTo>
                      <a:pt x="2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4"/>
              <p:cNvSpPr/>
              <p:nvPr/>
            </p:nvSpPr>
            <p:spPr>
              <a:xfrm>
                <a:off x="8689884" y="3541450"/>
                <a:ext cx="86607" cy="148076"/>
              </a:xfrm>
              <a:custGeom>
                <a:avLst/>
                <a:gdLst/>
                <a:ahLst/>
                <a:cxnLst/>
                <a:rect l="l" t="t" r="r" b="b"/>
                <a:pathLst>
                  <a:path w="2205" h="3770" extrusionOk="0">
                    <a:moveTo>
                      <a:pt x="334" y="1"/>
                    </a:moveTo>
                    <a:cubicBezTo>
                      <a:pt x="263" y="1"/>
                      <a:pt x="196" y="36"/>
                      <a:pt x="161" y="99"/>
                    </a:cubicBezTo>
                    <a:cubicBezTo>
                      <a:pt x="81" y="259"/>
                      <a:pt x="1" y="581"/>
                      <a:pt x="269" y="982"/>
                    </a:cubicBezTo>
                    <a:cubicBezTo>
                      <a:pt x="652" y="1571"/>
                      <a:pt x="1464" y="3364"/>
                      <a:pt x="1464" y="3364"/>
                    </a:cubicBezTo>
                    <a:cubicBezTo>
                      <a:pt x="1464" y="3364"/>
                      <a:pt x="1618" y="3770"/>
                      <a:pt x="1845" y="3770"/>
                    </a:cubicBezTo>
                    <a:cubicBezTo>
                      <a:pt x="1874" y="3770"/>
                      <a:pt x="1905" y="3763"/>
                      <a:pt x="1937" y="3747"/>
                    </a:cubicBezTo>
                    <a:cubicBezTo>
                      <a:pt x="2204" y="3614"/>
                      <a:pt x="2044" y="3408"/>
                      <a:pt x="1883" y="2784"/>
                    </a:cubicBezTo>
                    <a:cubicBezTo>
                      <a:pt x="1723" y="2204"/>
                      <a:pt x="1071" y="259"/>
                      <a:pt x="393" y="10"/>
                    </a:cubicBezTo>
                    <a:cubicBezTo>
                      <a:pt x="374" y="4"/>
                      <a:pt x="353"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4"/>
              <p:cNvSpPr/>
              <p:nvPr/>
            </p:nvSpPr>
            <p:spPr>
              <a:xfrm>
                <a:off x="8734384" y="3665642"/>
                <a:ext cx="43834" cy="120071"/>
              </a:xfrm>
              <a:custGeom>
                <a:avLst/>
                <a:gdLst/>
                <a:ahLst/>
                <a:cxnLst/>
                <a:rect l="l" t="t" r="r" b="b"/>
                <a:pathLst>
                  <a:path w="1116" h="3057" extrusionOk="0">
                    <a:moveTo>
                      <a:pt x="589" y="1"/>
                    </a:moveTo>
                    <a:cubicBezTo>
                      <a:pt x="164" y="1"/>
                      <a:pt x="197" y="916"/>
                      <a:pt x="197" y="916"/>
                    </a:cubicBezTo>
                    <a:lnTo>
                      <a:pt x="1" y="3003"/>
                    </a:lnTo>
                    <a:lnTo>
                      <a:pt x="349" y="3057"/>
                    </a:lnTo>
                    <a:lnTo>
                      <a:pt x="893" y="701"/>
                    </a:lnTo>
                    <a:cubicBezTo>
                      <a:pt x="893" y="701"/>
                      <a:pt x="1116" y="86"/>
                      <a:pt x="643" y="6"/>
                    </a:cubicBezTo>
                    <a:cubicBezTo>
                      <a:pt x="624" y="2"/>
                      <a:pt x="606" y="1"/>
                      <a:pt x="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4"/>
              <p:cNvSpPr/>
              <p:nvPr/>
            </p:nvSpPr>
            <p:spPr>
              <a:xfrm>
                <a:off x="8624371" y="3536148"/>
                <a:ext cx="68736" cy="107306"/>
              </a:xfrm>
              <a:custGeom>
                <a:avLst/>
                <a:gdLst/>
                <a:ahLst/>
                <a:cxnLst/>
                <a:rect l="l" t="t" r="r" b="b"/>
                <a:pathLst>
                  <a:path w="1750" h="2732" extrusionOk="0">
                    <a:moveTo>
                      <a:pt x="390" y="0"/>
                    </a:moveTo>
                    <a:cubicBezTo>
                      <a:pt x="303" y="0"/>
                      <a:pt x="161" y="4"/>
                      <a:pt x="1" y="20"/>
                    </a:cubicBezTo>
                    <a:lnTo>
                      <a:pt x="375" y="2241"/>
                    </a:lnTo>
                    <a:lnTo>
                      <a:pt x="465" y="2732"/>
                    </a:lnTo>
                    <a:lnTo>
                      <a:pt x="705" y="2223"/>
                    </a:lnTo>
                    <a:lnTo>
                      <a:pt x="1749" y="82"/>
                    </a:lnTo>
                    <a:cubicBezTo>
                      <a:pt x="1553" y="73"/>
                      <a:pt x="1330" y="64"/>
                      <a:pt x="1125" y="46"/>
                    </a:cubicBezTo>
                    <a:cubicBezTo>
                      <a:pt x="982" y="38"/>
                      <a:pt x="848" y="29"/>
                      <a:pt x="741" y="20"/>
                    </a:cubicBezTo>
                    <a:cubicBezTo>
                      <a:pt x="589" y="11"/>
                      <a:pt x="482" y="2"/>
                      <a:pt x="482" y="2"/>
                    </a:cubicBezTo>
                    <a:cubicBezTo>
                      <a:pt x="482" y="2"/>
                      <a:pt x="448" y="0"/>
                      <a:pt x="3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4"/>
              <p:cNvSpPr/>
              <p:nvPr/>
            </p:nvSpPr>
            <p:spPr>
              <a:xfrm>
                <a:off x="8639099" y="3536894"/>
                <a:ext cx="29458" cy="106560"/>
              </a:xfrm>
              <a:custGeom>
                <a:avLst/>
                <a:gdLst/>
                <a:ahLst/>
                <a:cxnLst/>
                <a:rect l="l" t="t" r="r" b="b"/>
                <a:pathLst>
                  <a:path w="750" h="2713" extrusionOk="0">
                    <a:moveTo>
                      <a:pt x="366" y="1"/>
                    </a:moveTo>
                    <a:lnTo>
                      <a:pt x="446" y="197"/>
                    </a:lnTo>
                    <a:lnTo>
                      <a:pt x="0" y="2222"/>
                    </a:lnTo>
                    <a:lnTo>
                      <a:pt x="90" y="2713"/>
                    </a:lnTo>
                    <a:lnTo>
                      <a:pt x="330" y="2204"/>
                    </a:lnTo>
                    <a:lnTo>
                      <a:pt x="589" y="197"/>
                    </a:lnTo>
                    <a:lnTo>
                      <a:pt x="750" y="27"/>
                    </a:lnTo>
                    <a:cubicBezTo>
                      <a:pt x="607" y="19"/>
                      <a:pt x="473" y="10"/>
                      <a:pt x="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4"/>
              <p:cNvSpPr/>
              <p:nvPr/>
            </p:nvSpPr>
            <p:spPr>
              <a:xfrm>
                <a:off x="8628220" y="3431005"/>
                <a:ext cx="64886" cy="51611"/>
              </a:xfrm>
              <a:custGeom>
                <a:avLst/>
                <a:gdLst/>
                <a:ahLst/>
                <a:cxnLst/>
                <a:rect l="l" t="t" r="r" b="b"/>
                <a:pathLst>
                  <a:path w="1652" h="1314" extrusionOk="0">
                    <a:moveTo>
                      <a:pt x="558" y="0"/>
                    </a:moveTo>
                    <a:cubicBezTo>
                      <a:pt x="268" y="0"/>
                      <a:pt x="26" y="224"/>
                      <a:pt x="1" y="520"/>
                    </a:cubicBezTo>
                    <a:cubicBezTo>
                      <a:pt x="280" y="570"/>
                      <a:pt x="564" y="602"/>
                      <a:pt x="853" y="602"/>
                    </a:cubicBezTo>
                    <a:cubicBezTo>
                      <a:pt x="978" y="602"/>
                      <a:pt x="1105" y="596"/>
                      <a:pt x="1232" y="582"/>
                    </a:cubicBezTo>
                    <a:lnTo>
                      <a:pt x="1232" y="582"/>
                    </a:lnTo>
                    <a:cubicBezTo>
                      <a:pt x="1223" y="868"/>
                      <a:pt x="1330" y="1109"/>
                      <a:pt x="1580" y="1314"/>
                    </a:cubicBezTo>
                    <a:lnTo>
                      <a:pt x="1633" y="645"/>
                    </a:lnTo>
                    <a:cubicBezTo>
                      <a:pt x="1651" y="333"/>
                      <a:pt x="1419" y="65"/>
                      <a:pt x="1116" y="38"/>
                    </a:cubicBezTo>
                    <a:lnTo>
                      <a:pt x="607" y="3"/>
                    </a:lnTo>
                    <a:cubicBezTo>
                      <a:pt x="591" y="1"/>
                      <a:pt x="575" y="0"/>
                      <a:pt x="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4"/>
              <p:cNvSpPr/>
              <p:nvPr/>
            </p:nvSpPr>
            <p:spPr>
              <a:xfrm>
                <a:off x="8608267" y="3421225"/>
                <a:ext cx="51532" cy="30283"/>
              </a:xfrm>
              <a:custGeom>
                <a:avLst/>
                <a:gdLst/>
                <a:ahLst/>
                <a:cxnLst/>
                <a:rect l="l" t="t" r="r" b="b"/>
                <a:pathLst>
                  <a:path w="1312" h="771" extrusionOk="0">
                    <a:moveTo>
                      <a:pt x="599" y="0"/>
                    </a:moveTo>
                    <a:cubicBezTo>
                      <a:pt x="556" y="0"/>
                      <a:pt x="514" y="4"/>
                      <a:pt x="473" y="11"/>
                    </a:cubicBezTo>
                    <a:cubicBezTo>
                      <a:pt x="313" y="37"/>
                      <a:pt x="152" y="127"/>
                      <a:pt x="72" y="269"/>
                    </a:cubicBezTo>
                    <a:cubicBezTo>
                      <a:pt x="0" y="412"/>
                      <a:pt x="27" y="617"/>
                      <a:pt x="170" y="707"/>
                    </a:cubicBezTo>
                    <a:cubicBezTo>
                      <a:pt x="223" y="733"/>
                      <a:pt x="286" y="751"/>
                      <a:pt x="348" y="760"/>
                    </a:cubicBezTo>
                    <a:cubicBezTo>
                      <a:pt x="396" y="767"/>
                      <a:pt x="444" y="771"/>
                      <a:pt x="493" y="771"/>
                    </a:cubicBezTo>
                    <a:cubicBezTo>
                      <a:pt x="626" y="771"/>
                      <a:pt x="759" y="746"/>
                      <a:pt x="883" y="707"/>
                    </a:cubicBezTo>
                    <a:cubicBezTo>
                      <a:pt x="999" y="671"/>
                      <a:pt x="1312" y="564"/>
                      <a:pt x="1312" y="430"/>
                    </a:cubicBezTo>
                    <a:cubicBezTo>
                      <a:pt x="1312" y="287"/>
                      <a:pt x="1071" y="136"/>
                      <a:pt x="964" y="82"/>
                    </a:cubicBezTo>
                    <a:cubicBezTo>
                      <a:pt x="851" y="29"/>
                      <a:pt x="723" y="0"/>
                      <a:pt x="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4"/>
              <p:cNvSpPr/>
              <p:nvPr/>
            </p:nvSpPr>
            <p:spPr>
              <a:xfrm>
                <a:off x="8636625" y="3420911"/>
                <a:ext cx="66615" cy="66065"/>
              </a:xfrm>
              <a:custGeom>
                <a:avLst/>
                <a:gdLst/>
                <a:ahLst/>
                <a:cxnLst/>
                <a:rect l="l" t="t" r="r" b="b"/>
                <a:pathLst>
                  <a:path w="1696" h="1682" extrusionOk="0">
                    <a:moveTo>
                      <a:pt x="848" y="1"/>
                    </a:moveTo>
                    <a:cubicBezTo>
                      <a:pt x="706" y="1"/>
                      <a:pt x="1" y="170"/>
                      <a:pt x="224" y="465"/>
                    </a:cubicBezTo>
                    <a:cubicBezTo>
                      <a:pt x="313" y="581"/>
                      <a:pt x="563" y="599"/>
                      <a:pt x="688" y="643"/>
                    </a:cubicBezTo>
                    <a:cubicBezTo>
                      <a:pt x="822" y="688"/>
                      <a:pt x="964" y="750"/>
                      <a:pt x="1054" y="884"/>
                    </a:cubicBezTo>
                    <a:cubicBezTo>
                      <a:pt x="1161" y="1027"/>
                      <a:pt x="1187" y="1223"/>
                      <a:pt x="1205" y="1410"/>
                    </a:cubicBezTo>
                    <a:cubicBezTo>
                      <a:pt x="1205" y="1517"/>
                      <a:pt x="1223" y="1642"/>
                      <a:pt x="1312" y="1678"/>
                    </a:cubicBezTo>
                    <a:cubicBezTo>
                      <a:pt x="1323" y="1681"/>
                      <a:pt x="1332" y="1682"/>
                      <a:pt x="1342" y="1682"/>
                    </a:cubicBezTo>
                    <a:cubicBezTo>
                      <a:pt x="1364" y="1682"/>
                      <a:pt x="1383" y="1675"/>
                      <a:pt x="1401" y="1669"/>
                    </a:cubicBezTo>
                    <a:cubicBezTo>
                      <a:pt x="1509" y="1633"/>
                      <a:pt x="1580" y="1535"/>
                      <a:pt x="1625" y="1428"/>
                    </a:cubicBezTo>
                    <a:cubicBezTo>
                      <a:pt x="1660" y="1312"/>
                      <a:pt x="1669" y="1196"/>
                      <a:pt x="1678" y="1071"/>
                    </a:cubicBezTo>
                    <a:cubicBezTo>
                      <a:pt x="1696" y="768"/>
                      <a:pt x="1678" y="420"/>
                      <a:pt x="1482" y="215"/>
                    </a:cubicBezTo>
                    <a:cubicBezTo>
                      <a:pt x="1321" y="37"/>
                      <a:pt x="1071" y="10"/>
                      <a:pt x="8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4"/>
              <p:cNvSpPr/>
              <p:nvPr/>
            </p:nvSpPr>
            <p:spPr>
              <a:xfrm>
                <a:off x="8675548" y="3467178"/>
                <a:ext cx="16850" cy="16850"/>
              </a:xfrm>
              <a:custGeom>
                <a:avLst/>
                <a:gdLst/>
                <a:ahLst/>
                <a:cxnLst/>
                <a:rect l="l" t="t" r="r" b="b"/>
                <a:pathLst>
                  <a:path w="429" h="429" extrusionOk="0">
                    <a:moveTo>
                      <a:pt x="223" y="0"/>
                    </a:moveTo>
                    <a:cubicBezTo>
                      <a:pt x="107" y="0"/>
                      <a:pt x="9" y="90"/>
                      <a:pt x="9" y="206"/>
                    </a:cubicBezTo>
                    <a:cubicBezTo>
                      <a:pt x="0" y="322"/>
                      <a:pt x="89" y="420"/>
                      <a:pt x="205" y="429"/>
                    </a:cubicBezTo>
                    <a:cubicBezTo>
                      <a:pt x="321" y="429"/>
                      <a:pt x="419" y="339"/>
                      <a:pt x="428" y="223"/>
                    </a:cubicBezTo>
                    <a:cubicBezTo>
                      <a:pt x="428" y="107"/>
                      <a:pt x="339" y="9"/>
                      <a:pt x="223" y="0"/>
                    </a:cubicBezTo>
                    <a:close/>
                  </a:path>
                </a:pathLst>
              </a:custGeom>
              <a:solidFill>
                <a:srgbClr val="F4C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4"/>
              <p:cNvSpPr/>
              <p:nvPr/>
            </p:nvSpPr>
            <p:spPr>
              <a:xfrm>
                <a:off x="8638746" y="3568786"/>
                <a:ext cx="53300" cy="202201"/>
              </a:xfrm>
              <a:custGeom>
                <a:avLst/>
                <a:gdLst/>
                <a:ahLst/>
                <a:cxnLst/>
                <a:rect l="l" t="t" r="r" b="b"/>
                <a:pathLst>
                  <a:path w="1357" h="5148" extrusionOk="0">
                    <a:moveTo>
                      <a:pt x="1330" y="0"/>
                    </a:moveTo>
                    <a:cubicBezTo>
                      <a:pt x="1330" y="0"/>
                      <a:pt x="1321" y="0"/>
                      <a:pt x="1321" y="9"/>
                    </a:cubicBezTo>
                    <a:lnTo>
                      <a:pt x="1339" y="589"/>
                    </a:lnTo>
                    <a:lnTo>
                      <a:pt x="81" y="1972"/>
                    </a:lnTo>
                    <a:lnTo>
                      <a:pt x="72" y="1972"/>
                    </a:lnTo>
                    <a:cubicBezTo>
                      <a:pt x="54" y="3043"/>
                      <a:pt x="18" y="5077"/>
                      <a:pt x="0" y="5130"/>
                    </a:cubicBezTo>
                    <a:cubicBezTo>
                      <a:pt x="0" y="5139"/>
                      <a:pt x="0" y="5148"/>
                      <a:pt x="9" y="5148"/>
                    </a:cubicBezTo>
                    <a:cubicBezTo>
                      <a:pt x="18" y="5148"/>
                      <a:pt x="18" y="5148"/>
                      <a:pt x="18" y="5139"/>
                    </a:cubicBezTo>
                    <a:cubicBezTo>
                      <a:pt x="36" y="5085"/>
                      <a:pt x="90" y="2150"/>
                      <a:pt x="99" y="1981"/>
                    </a:cubicBezTo>
                    <a:lnTo>
                      <a:pt x="1356" y="598"/>
                    </a:lnTo>
                    <a:cubicBezTo>
                      <a:pt x="1356" y="598"/>
                      <a:pt x="1356" y="589"/>
                      <a:pt x="1356" y="589"/>
                    </a:cubicBezTo>
                    <a:lnTo>
                      <a:pt x="1339" y="9"/>
                    </a:lnTo>
                    <a:cubicBezTo>
                      <a:pt x="1339" y="0"/>
                      <a:pt x="1339" y="0"/>
                      <a:pt x="1330" y="0"/>
                    </a:cubicBezTo>
                    <a:close/>
                  </a:path>
                </a:pathLst>
              </a:custGeom>
              <a:solidFill>
                <a:srgbClr val="6B7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4"/>
              <p:cNvSpPr/>
              <p:nvPr/>
            </p:nvSpPr>
            <p:spPr>
              <a:xfrm>
                <a:off x="8611056" y="3571222"/>
                <a:ext cx="31226" cy="75374"/>
              </a:xfrm>
              <a:custGeom>
                <a:avLst/>
                <a:gdLst/>
                <a:ahLst/>
                <a:cxnLst/>
                <a:rect l="l" t="t" r="r" b="b"/>
                <a:pathLst>
                  <a:path w="795" h="1919" extrusionOk="0">
                    <a:moveTo>
                      <a:pt x="27" y="1"/>
                    </a:moveTo>
                    <a:cubicBezTo>
                      <a:pt x="27" y="1"/>
                      <a:pt x="18" y="1"/>
                      <a:pt x="18" y="10"/>
                    </a:cubicBezTo>
                    <a:lnTo>
                      <a:pt x="1" y="616"/>
                    </a:lnTo>
                    <a:cubicBezTo>
                      <a:pt x="1" y="625"/>
                      <a:pt x="10" y="625"/>
                      <a:pt x="10" y="625"/>
                    </a:cubicBezTo>
                    <a:lnTo>
                      <a:pt x="777" y="1910"/>
                    </a:lnTo>
                    <a:cubicBezTo>
                      <a:pt x="777" y="1910"/>
                      <a:pt x="777" y="1919"/>
                      <a:pt x="786" y="1919"/>
                    </a:cubicBezTo>
                    <a:cubicBezTo>
                      <a:pt x="795" y="1910"/>
                      <a:pt x="795" y="1901"/>
                      <a:pt x="795" y="1901"/>
                    </a:cubicBezTo>
                    <a:lnTo>
                      <a:pt x="27" y="616"/>
                    </a:lnTo>
                    <a:lnTo>
                      <a:pt x="36" y="10"/>
                    </a:lnTo>
                    <a:cubicBezTo>
                      <a:pt x="36" y="1"/>
                      <a:pt x="36" y="1"/>
                      <a:pt x="27" y="1"/>
                    </a:cubicBezTo>
                    <a:close/>
                  </a:path>
                </a:pathLst>
              </a:custGeom>
              <a:solidFill>
                <a:srgbClr val="6B7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4"/>
              <p:cNvSpPr/>
              <p:nvPr/>
            </p:nvSpPr>
            <p:spPr>
              <a:xfrm>
                <a:off x="8734384" y="3780408"/>
                <a:ext cx="14415" cy="5302"/>
              </a:xfrm>
              <a:custGeom>
                <a:avLst/>
                <a:gdLst/>
                <a:ahLst/>
                <a:cxnLst/>
                <a:rect l="l" t="t" r="r" b="b"/>
                <a:pathLst>
                  <a:path w="367" h="135" extrusionOk="0">
                    <a:moveTo>
                      <a:pt x="10" y="1"/>
                    </a:moveTo>
                    <a:lnTo>
                      <a:pt x="1" y="81"/>
                    </a:lnTo>
                    <a:lnTo>
                      <a:pt x="349" y="135"/>
                    </a:lnTo>
                    <a:lnTo>
                      <a:pt x="367" y="63"/>
                    </a:lnTo>
                    <a:lnTo>
                      <a:pt x="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4"/>
              <p:cNvSpPr/>
              <p:nvPr/>
            </p:nvSpPr>
            <p:spPr>
              <a:xfrm>
                <a:off x="8447077" y="3586657"/>
                <a:ext cx="14061" cy="13708"/>
              </a:xfrm>
              <a:custGeom>
                <a:avLst/>
                <a:gdLst/>
                <a:ahLst/>
                <a:cxnLst/>
                <a:rect l="l" t="t" r="r" b="b"/>
                <a:pathLst>
                  <a:path w="358" h="349" extrusionOk="0">
                    <a:moveTo>
                      <a:pt x="250" y="0"/>
                    </a:moveTo>
                    <a:lnTo>
                      <a:pt x="1" y="268"/>
                    </a:lnTo>
                    <a:lnTo>
                      <a:pt x="72" y="348"/>
                    </a:lnTo>
                    <a:lnTo>
                      <a:pt x="357" y="90"/>
                    </a:lnTo>
                    <a:lnTo>
                      <a:pt x="2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4"/>
              <p:cNvSpPr/>
              <p:nvPr/>
            </p:nvSpPr>
            <p:spPr>
              <a:xfrm>
                <a:off x="8409253" y="3685477"/>
                <a:ext cx="463946" cy="194502"/>
              </a:xfrm>
              <a:custGeom>
                <a:avLst/>
                <a:gdLst/>
                <a:ahLst/>
                <a:cxnLst/>
                <a:rect l="l" t="t" r="r" b="b"/>
                <a:pathLst>
                  <a:path w="11812" h="4952" extrusionOk="0">
                    <a:moveTo>
                      <a:pt x="0" y="0"/>
                    </a:moveTo>
                    <a:lnTo>
                      <a:pt x="1017" y="857"/>
                    </a:lnTo>
                    <a:lnTo>
                      <a:pt x="1044" y="874"/>
                    </a:lnTo>
                    <a:lnTo>
                      <a:pt x="11490" y="4951"/>
                    </a:lnTo>
                    <a:lnTo>
                      <a:pt x="11812" y="4140"/>
                    </a:lnTo>
                    <a:lnTo>
                      <a:pt x="1356" y="63"/>
                    </a:lnTo>
                    <a:lnTo>
                      <a:pt x="1329" y="63"/>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4"/>
              <p:cNvSpPr/>
              <p:nvPr/>
            </p:nvSpPr>
            <p:spPr>
              <a:xfrm>
                <a:off x="8409253" y="3685477"/>
                <a:ext cx="52239" cy="33661"/>
              </a:xfrm>
              <a:custGeom>
                <a:avLst/>
                <a:gdLst/>
                <a:ahLst/>
                <a:cxnLst/>
                <a:rect l="l" t="t" r="r" b="b"/>
                <a:pathLst>
                  <a:path w="1330" h="857" extrusionOk="0">
                    <a:moveTo>
                      <a:pt x="0" y="0"/>
                    </a:moveTo>
                    <a:lnTo>
                      <a:pt x="464" y="393"/>
                    </a:lnTo>
                    <a:lnTo>
                      <a:pt x="1017" y="857"/>
                    </a:lnTo>
                    <a:lnTo>
                      <a:pt x="1329" y="63"/>
                    </a:lnTo>
                    <a:lnTo>
                      <a:pt x="607" y="2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4"/>
              <p:cNvSpPr/>
              <p:nvPr/>
            </p:nvSpPr>
            <p:spPr>
              <a:xfrm>
                <a:off x="8838467" y="3839283"/>
                <a:ext cx="34721" cy="40691"/>
              </a:xfrm>
              <a:custGeom>
                <a:avLst/>
                <a:gdLst/>
                <a:ahLst/>
                <a:cxnLst/>
                <a:rect l="l" t="t" r="r" b="b"/>
                <a:pathLst>
                  <a:path w="884" h="1036" extrusionOk="0">
                    <a:moveTo>
                      <a:pt x="322" y="1"/>
                    </a:moveTo>
                    <a:lnTo>
                      <a:pt x="0" y="812"/>
                    </a:lnTo>
                    <a:lnTo>
                      <a:pt x="562" y="1035"/>
                    </a:lnTo>
                    <a:lnTo>
                      <a:pt x="884" y="224"/>
                    </a:lnTo>
                    <a:lnTo>
                      <a:pt x="3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4"/>
              <p:cNvSpPr/>
              <p:nvPr/>
            </p:nvSpPr>
            <p:spPr>
              <a:xfrm>
                <a:off x="8860540" y="3848042"/>
                <a:ext cx="28083" cy="37864"/>
              </a:xfrm>
              <a:custGeom>
                <a:avLst/>
                <a:gdLst/>
                <a:ahLst/>
                <a:cxnLst/>
                <a:rect l="l" t="t" r="r" b="b"/>
                <a:pathLst>
                  <a:path w="715" h="964" extrusionOk="0">
                    <a:moveTo>
                      <a:pt x="322" y="1"/>
                    </a:moveTo>
                    <a:lnTo>
                      <a:pt x="0" y="812"/>
                    </a:lnTo>
                    <a:lnTo>
                      <a:pt x="393" y="964"/>
                    </a:lnTo>
                    <a:lnTo>
                      <a:pt x="714" y="152"/>
                    </a:lnTo>
                    <a:lnTo>
                      <a:pt x="32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4"/>
              <p:cNvSpPr/>
              <p:nvPr/>
            </p:nvSpPr>
            <p:spPr>
              <a:xfrm>
                <a:off x="8409253" y="3685477"/>
                <a:ext cx="23488" cy="15436"/>
              </a:xfrm>
              <a:custGeom>
                <a:avLst/>
                <a:gdLst/>
                <a:ahLst/>
                <a:cxnLst/>
                <a:rect l="l" t="t" r="r" b="b"/>
                <a:pathLst>
                  <a:path w="598" h="393" extrusionOk="0">
                    <a:moveTo>
                      <a:pt x="0" y="0"/>
                    </a:moveTo>
                    <a:lnTo>
                      <a:pt x="464" y="393"/>
                    </a:lnTo>
                    <a:lnTo>
                      <a:pt x="598" y="27"/>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4"/>
              <p:cNvSpPr/>
              <p:nvPr/>
            </p:nvSpPr>
            <p:spPr>
              <a:xfrm>
                <a:off x="8409253" y="3685477"/>
                <a:ext cx="473058" cy="200433"/>
              </a:xfrm>
              <a:custGeom>
                <a:avLst/>
                <a:gdLst/>
                <a:ahLst/>
                <a:cxnLst/>
                <a:rect l="l" t="t" r="r" b="b"/>
                <a:pathLst>
                  <a:path w="12044" h="5103" extrusionOk="0">
                    <a:moveTo>
                      <a:pt x="0" y="0"/>
                    </a:moveTo>
                    <a:lnTo>
                      <a:pt x="464" y="393"/>
                    </a:lnTo>
                    <a:lnTo>
                      <a:pt x="1017" y="857"/>
                    </a:lnTo>
                    <a:lnTo>
                      <a:pt x="1044" y="874"/>
                    </a:lnTo>
                    <a:lnTo>
                      <a:pt x="10928" y="4728"/>
                    </a:lnTo>
                    <a:lnTo>
                      <a:pt x="11490" y="4951"/>
                    </a:lnTo>
                    <a:lnTo>
                      <a:pt x="11883" y="5103"/>
                    </a:lnTo>
                    <a:lnTo>
                      <a:pt x="12044" y="4693"/>
                    </a:lnTo>
                    <a:lnTo>
                      <a:pt x="0" y="0"/>
                    </a:lnTo>
                    <a:close/>
                  </a:path>
                </a:pathLst>
              </a:custGeom>
              <a:solidFill>
                <a:srgbClr val="1A1F38">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4"/>
              <p:cNvSpPr/>
              <p:nvPr/>
            </p:nvSpPr>
            <p:spPr>
              <a:xfrm>
                <a:off x="8737566" y="3789991"/>
                <a:ext cx="16850" cy="21485"/>
              </a:xfrm>
              <a:custGeom>
                <a:avLst/>
                <a:gdLst/>
                <a:ahLst/>
                <a:cxnLst/>
                <a:rect l="l" t="t" r="r" b="b"/>
                <a:pathLst>
                  <a:path w="429" h="547" extrusionOk="0">
                    <a:moveTo>
                      <a:pt x="124" y="1"/>
                    </a:moveTo>
                    <a:cubicBezTo>
                      <a:pt x="113" y="1"/>
                      <a:pt x="101" y="3"/>
                      <a:pt x="89" y="7"/>
                    </a:cubicBezTo>
                    <a:cubicBezTo>
                      <a:pt x="27" y="15"/>
                      <a:pt x="0" y="78"/>
                      <a:pt x="18" y="131"/>
                    </a:cubicBezTo>
                    <a:cubicBezTo>
                      <a:pt x="45" y="194"/>
                      <a:pt x="45" y="265"/>
                      <a:pt x="54" y="337"/>
                    </a:cubicBezTo>
                    <a:cubicBezTo>
                      <a:pt x="54" y="372"/>
                      <a:pt x="54" y="408"/>
                      <a:pt x="72" y="444"/>
                    </a:cubicBezTo>
                    <a:cubicBezTo>
                      <a:pt x="98" y="497"/>
                      <a:pt x="170" y="524"/>
                      <a:pt x="232" y="542"/>
                    </a:cubicBezTo>
                    <a:cubicBezTo>
                      <a:pt x="249" y="545"/>
                      <a:pt x="267" y="546"/>
                      <a:pt x="285" y="546"/>
                    </a:cubicBezTo>
                    <a:cubicBezTo>
                      <a:pt x="326" y="546"/>
                      <a:pt x="368" y="537"/>
                      <a:pt x="393" y="506"/>
                    </a:cubicBezTo>
                    <a:cubicBezTo>
                      <a:pt x="402" y="488"/>
                      <a:pt x="411" y="462"/>
                      <a:pt x="411" y="444"/>
                    </a:cubicBezTo>
                    <a:cubicBezTo>
                      <a:pt x="428" y="292"/>
                      <a:pt x="357" y="140"/>
                      <a:pt x="241" y="51"/>
                    </a:cubicBezTo>
                    <a:cubicBezTo>
                      <a:pt x="206" y="23"/>
                      <a:pt x="166" y="1"/>
                      <a:pt x="124" y="1"/>
                    </a:cubicBezTo>
                    <a:close/>
                  </a:path>
                </a:pathLst>
              </a:custGeom>
              <a:solidFill>
                <a:srgbClr val="F4C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5" name="Google Shape;595;p34"/>
          <p:cNvGrpSpPr/>
          <p:nvPr/>
        </p:nvGrpSpPr>
        <p:grpSpPr>
          <a:xfrm>
            <a:off x="6187240" y="985572"/>
            <a:ext cx="640817" cy="538245"/>
            <a:chOff x="2869533" y="318283"/>
            <a:chExt cx="102176" cy="85817"/>
          </a:xfrm>
        </p:grpSpPr>
        <p:sp>
          <p:nvSpPr>
            <p:cNvPr id="596" name="Google Shape;596;p34"/>
            <p:cNvSpPr/>
            <p:nvPr/>
          </p:nvSpPr>
          <p:spPr>
            <a:xfrm>
              <a:off x="2869533" y="318283"/>
              <a:ext cx="101302" cy="85817"/>
            </a:xfrm>
            <a:custGeom>
              <a:avLst/>
              <a:gdLst/>
              <a:ahLst/>
              <a:cxnLst/>
              <a:rect l="l" t="t" r="r" b="b"/>
              <a:pathLst>
                <a:path w="2445" h="2071" extrusionOk="0">
                  <a:moveTo>
                    <a:pt x="0" y="1"/>
                  </a:moveTo>
                  <a:lnTo>
                    <a:pt x="0" y="2070"/>
                  </a:lnTo>
                  <a:lnTo>
                    <a:pt x="2079" y="2070"/>
                  </a:lnTo>
                  <a:lnTo>
                    <a:pt x="2079" y="732"/>
                  </a:lnTo>
                  <a:lnTo>
                    <a:pt x="2445" y="384"/>
                  </a:lnTo>
                  <a:lnTo>
                    <a:pt x="2248" y="188"/>
                  </a:lnTo>
                  <a:lnTo>
                    <a:pt x="2079" y="357"/>
                  </a:lnTo>
                  <a:lnTo>
                    <a:pt x="2079" y="1"/>
                  </a:ln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7" name="Google Shape;597;p34"/>
            <p:cNvGrpSpPr/>
            <p:nvPr/>
          </p:nvGrpSpPr>
          <p:grpSpPr>
            <a:xfrm>
              <a:off x="2869754" y="318941"/>
              <a:ext cx="101955" cy="84600"/>
              <a:chOff x="2854604" y="2360241"/>
              <a:chExt cx="101955" cy="84600"/>
            </a:xfrm>
          </p:grpSpPr>
          <p:sp>
            <p:nvSpPr>
              <p:cNvPr id="598" name="Google Shape;598;p34"/>
              <p:cNvSpPr/>
              <p:nvPr/>
            </p:nvSpPr>
            <p:spPr>
              <a:xfrm>
                <a:off x="2854604" y="2360241"/>
                <a:ext cx="84600" cy="846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4"/>
              <p:cNvSpPr/>
              <p:nvPr/>
            </p:nvSpPr>
            <p:spPr>
              <a:xfrm>
                <a:off x="2867701" y="2366864"/>
                <a:ext cx="88858" cy="64434"/>
              </a:xfrm>
              <a:custGeom>
                <a:avLst/>
                <a:gdLst/>
                <a:ahLst/>
                <a:cxnLst/>
                <a:rect l="l" t="t" r="r" b="b"/>
                <a:pathLst>
                  <a:path w="2044" h="1482" extrusionOk="0">
                    <a:moveTo>
                      <a:pt x="1856" y="1"/>
                    </a:moveTo>
                    <a:lnTo>
                      <a:pt x="688" y="1116"/>
                    </a:lnTo>
                    <a:lnTo>
                      <a:pt x="170" y="714"/>
                    </a:lnTo>
                    <a:lnTo>
                      <a:pt x="1" y="929"/>
                    </a:lnTo>
                    <a:lnTo>
                      <a:pt x="714" y="1482"/>
                    </a:lnTo>
                    <a:lnTo>
                      <a:pt x="2044" y="197"/>
                    </a:lnTo>
                    <a:lnTo>
                      <a:pt x="1856" y="1"/>
                    </a:lnTo>
                    <a:close/>
                  </a:path>
                </a:pathLst>
              </a:custGeom>
              <a:solidFill>
                <a:srgbClr val="FF74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0" name="Google Shape;600;p34"/>
          <p:cNvGrpSpPr/>
          <p:nvPr/>
        </p:nvGrpSpPr>
        <p:grpSpPr>
          <a:xfrm>
            <a:off x="5632344" y="1539932"/>
            <a:ext cx="2397697" cy="685325"/>
            <a:chOff x="5632344" y="1539932"/>
            <a:chExt cx="2397697" cy="685325"/>
          </a:xfrm>
        </p:grpSpPr>
        <p:sp>
          <p:nvSpPr>
            <p:cNvPr id="601" name="Google Shape;601;p34"/>
            <p:cNvSpPr/>
            <p:nvPr/>
          </p:nvSpPr>
          <p:spPr>
            <a:xfrm>
              <a:off x="5632344" y="2022957"/>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4"/>
            <p:cNvSpPr/>
            <p:nvPr/>
          </p:nvSpPr>
          <p:spPr>
            <a:xfrm>
              <a:off x="7826344" y="1539932"/>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 name="Google Shape;603;p34"/>
          <p:cNvSpPr/>
          <p:nvPr/>
        </p:nvSpPr>
        <p:spPr>
          <a:xfrm>
            <a:off x="1640969" y="1242557"/>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TextBox 8">
            <a:extLst>
              <a:ext uri="{FF2B5EF4-FFF2-40B4-BE49-F238E27FC236}">
                <a16:creationId xmlns:a16="http://schemas.microsoft.com/office/drawing/2014/main" id="{DBAC8D76-4B54-BF1F-D9F4-3D212B07FA72}"/>
              </a:ext>
            </a:extLst>
          </p:cNvPr>
          <p:cNvSpPr txBox="1"/>
          <p:nvPr/>
        </p:nvSpPr>
        <p:spPr>
          <a:xfrm>
            <a:off x="2547430" y="256010"/>
            <a:ext cx="4025490" cy="553998"/>
          </a:xfrm>
          <a:prstGeom prst="rect">
            <a:avLst/>
          </a:prstGeom>
          <a:noFill/>
        </p:spPr>
        <p:txBody>
          <a:bodyPr wrap="square">
            <a:spAutoFit/>
          </a:bodyPr>
          <a:lstStyle/>
          <a:p>
            <a:r>
              <a:rPr lang="en" sz="3000" b="1" dirty="0">
                <a:solidFill>
                  <a:srgbClr val="1A1F38"/>
                </a:solidFill>
                <a:latin typeface="Signika"/>
                <a:sym typeface="Signika"/>
              </a:rPr>
              <a:t>PROBLEM </a:t>
            </a:r>
            <a:r>
              <a:rPr kumimoji="0" lang="en" sz="3000" b="1" i="0" u="none" strike="noStrike" kern="0" cap="none" spc="0" normalizeH="0" baseline="0" noProof="0" dirty="0">
                <a:ln>
                  <a:noFill/>
                </a:ln>
                <a:solidFill>
                  <a:srgbClr val="FC6766"/>
                </a:solidFill>
                <a:effectLst/>
                <a:uLnTx/>
                <a:uFillTx/>
                <a:latin typeface="Signika"/>
                <a:sym typeface="Signika"/>
              </a:rPr>
              <a:t>STATEMENT</a:t>
            </a:r>
            <a:endParaRPr lang="en-IN" dirty="0"/>
          </a:p>
        </p:txBody>
      </p:sp>
      <p:sp>
        <p:nvSpPr>
          <p:cNvPr id="10" name="TextBox 9">
            <a:extLst>
              <a:ext uri="{FF2B5EF4-FFF2-40B4-BE49-F238E27FC236}">
                <a16:creationId xmlns:a16="http://schemas.microsoft.com/office/drawing/2014/main" id="{24E73874-5D59-E1B7-9D84-1544F0A78B3D}"/>
              </a:ext>
            </a:extLst>
          </p:cNvPr>
          <p:cNvSpPr txBox="1"/>
          <p:nvPr/>
        </p:nvSpPr>
        <p:spPr>
          <a:xfrm>
            <a:off x="174275" y="1257131"/>
            <a:ext cx="5601134" cy="186781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lnSpc>
                <a:spcPct val="150000"/>
              </a:lnSpc>
              <a:buFont typeface="Arial" panose="020B0604020202020204" pitchFamily="34" charset="0"/>
              <a:buChar char="•"/>
            </a:pPr>
            <a:r>
              <a:rPr lang="en-US" sz="1300" dirty="0">
                <a:latin typeface="Nunito" pitchFamily="2" charset="0"/>
              </a:rPr>
              <a:t>This study explores the experiences of Zekelman School of Information and Technology students in areas like demographics, accommodation, convenience, employment, and academics. It aims to identify challenges, improve support systems, and enhance overall satisfaction and success, contributing to a better understanding of student well-being.</a:t>
            </a:r>
          </a:p>
        </p:txBody>
      </p:sp>
      <p:sp>
        <p:nvSpPr>
          <p:cNvPr id="11" name="TextBox 10">
            <a:extLst>
              <a:ext uri="{FF2B5EF4-FFF2-40B4-BE49-F238E27FC236}">
                <a16:creationId xmlns:a16="http://schemas.microsoft.com/office/drawing/2014/main" id="{BBACBDA8-BA7B-9A71-01C1-B6C00CFD01E8}"/>
              </a:ext>
            </a:extLst>
          </p:cNvPr>
          <p:cNvSpPr txBox="1"/>
          <p:nvPr/>
        </p:nvSpPr>
        <p:spPr>
          <a:xfrm>
            <a:off x="175736" y="3243509"/>
            <a:ext cx="5601134" cy="169277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buFont typeface="Arial" panose="020B0604020202020204" pitchFamily="34" charset="0"/>
              <a:buChar char="•"/>
            </a:pPr>
            <a:r>
              <a:rPr lang="en-US" sz="1300" b="1" dirty="0">
                <a:latin typeface="Nunito" pitchFamily="2" charset="0"/>
              </a:rPr>
              <a:t>Demographics</a:t>
            </a:r>
          </a:p>
          <a:p>
            <a:r>
              <a:rPr lang="en-US" sz="1300" dirty="0">
                <a:latin typeface="Nunito" pitchFamily="2" charset="0"/>
              </a:rPr>
              <a:t>       - program, country, age, gender, etc.</a:t>
            </a:r>
          </a:p>
          <a:p>
            <a:endParaRPr lang="en-US" sz="1300" dirty="0">
              <a:latin typeface="Nunito" pitchFamily="2" charset="0"/>
            </a:endParaRPr>
          </a:p>
          <a:p>
            <a:pPr marL="285750" indent="-285750">
              <a:buFont typeface="Arial" panose="020B0604020202020204" pitchFamily="34" charset="0"/>
              <a:buChar char="•"/>
            </a:pPr>
            <a:r>
              <a:rPr lang="en-US" sz="1300" b="1" dirty="0">
                <a:latin typeface="Nunito" pitchFamily="2" charset="0"/>
              </a:rPr>
              <a:t>Accommodation &amp; Convenience</a:t>
            </a:r>
          </a:p>
          <a:p>
            <a:r>
              <a:rPr lang="en-US" sz="1300" dirty="0">
                <a:latin typeface="Nunito" pitchFamily="2" charset="0"/>
              </a:rPr>
              <a:t>       - type of accommodation, rent, amenities</a:t>
            </a:r>
          </a:p>
          <a:p>
            <a:endParaRPr lang="en-US" sz="1300" dirty="0">
              <a:latin typeface="Nunito" pitchFamily="2" charset="0"/>
            </a:endParaRPr>
          </a:p>
          <a:p>
            <a:pPr marL="285750" indent="-285750">
              <a:buFont typeface="Arial" panose="020B0604020202020204" pitchFamily="34" charset="0"/>
              <a:buChar char="•"/>
            </a:pPr>
            <a:r>
              <a:rPr lang="en-US" sz="1300" b="1" dirty="0">
                <a:latin typeface="Nunito" pitchFamily="2" charset="0"/>
              </a:rPr>
              <a:t>Employment &amp; Scholastics</a:t>
            </a:r>
          </a:p>
          <a:p>
            <a:r>
              <a:rPr lang="en-US" sz="1300" dirty="0">
                <a:latin typeface="Nunito" pitchFamily="2" charset="0"/>
              </a:rPr>
              <a:t>       - status, average income, services provided by college</a:t>
            </a:r>
          </a:p>
        </p:txBody>
      </p:sp>
      <p:pic>
        <p:nvPicPr>
          <p:cNvPr id="13" name="Graphic 12" descr="Renovation (House With Sparkles) with solid fill">
            <a:extLst>
              <a:ext uri="{FF2B5EF4-FFF2-40B4-BE49-F238E27FC236}">
                <a16:creationId xmlns:a16="http://schemas.microsoft.com/office/drawing/2014/main" id="{073FD678-54FE-5EAF-DEF4-7EAB1F48C5A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28037">
            <a:off x="5113436" y="3683205"/>
            <a:ext cx="531473" cy="531473"/>
          </a:xfrm>
          <a:prstGeom prst="rect">
            <a:avLst/>
          </a:prstGeom>
        </p:spPr>
      </p:pic>
      <p:pic>
        <p:nvPicPr>
          <p:cNvPr id="15" name="Graphic 14" descr="Earth globe: Americas with solid fill">
            <a:extLst>
              <a:ext uri="{FF2B5EF4-FFF2-40B4-BE49-F238E27FC236}">
                <a16:creationId xmlns:a16="http://schemas.microsoft.com/office/drawing/2014/main" id="{7DF8DD4B-3537-A99C-9B13-29A2A344581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918380" y="3225038"/>
            <a:ext cx="703943" cy="703943"/>
          </a:xfrm>
          <a:prstGeom prst="rect">
            <a:avLst/>
          </a:prstGeom>
        </p:spPr>
      </p:pic>
      <p:pic>
        <p:nvPicPr>
          <p:cNvPr id="17" name="Graphic 16" descr="Diploma roll outline">
            <a:extLst>
              <a:ext uri="{FF2B5EF4-FFF2-40B4-BE49-F238E27FC236}">
                <a16:creationId xmlns:a16="http://schemas.microsoft.com/office/drawing/2014/main" id="{C9EB3652-804B-9164-D50F-17503985A96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715931">
            <a:off x="4126799" y="3999767"/>
            <a:ext cx="703944" cy="7039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pic>
        <p:nvPicPr>
          <p:cNvPr id="38" name="Picture 37" descr="A flyer with a qr code and people&#10;&#10;Description automatically generated">
            <a:extLst>
              <a:ext uri="{FF2B5EF4-FFF2-40B4-BE49-F238E27FC236}">
                <a16:creationId xmlns:a16="http://schemas.microsoft.com/office/drawing/2014/main" id="{7596C1DF-5E42-7CB1-3871-3CB6D4654998}"/>
              </a:ext>
            </a:extLst>
          </p:cNvPr>
          <p:cNvPicPr>
            <a:picLocks noChangeAspect="1"/>
          </p:cNvPicPr>
          <p:nvPr/>
        </p:nvPicPr>
        <p:blipFill>
          <a:blip r:embed="rId3">
            <a:alphaModFix amt="20000"/>
          </a:blip>
          <a:stretch>
            <a:fillRect/>
          </a:stretch>
        </p:blipFill>
        <p:spPr>
          <a:xfrm rot="1960082">
            <a:off x="4216706" y="1720759"/>
            <a:ext cx="4737313" cy="4737313"/>
          </a:xfrm>
          <a:prstGeom prst="rect">
            <a:avLst/>
          </a:prstGeom>
        </p:spPr>
      </p:pic>
      <p:sp>
        <p:nvSpPr>
          <p:cNvPr id="638" name="Google Shape;638;p36"/>
          <p:cNvSpPr txBox="1">
            <a:spLocks noGrp="1"/>
          </p:cNvSpPr>
          <p:nvPr>
            <p:ph type="title"/>
          </p:nvPr>
        </p:nvSpPr>
        <p:spPr>
          <a:xfrm>
            <a:off x="720000" y="40771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a:t>
            </a:r>
            <a:r>
              <a:rPr lang="en" dirty="0">
                <a:solidFill>
                  <a:schemeClr val="accent1"/>
                </a:solidFill>
              </a:rPr>
              <a:t>COLLECTION</a:t>
            </a:r>
            <a:endParaRPr dirty="0">
              <a:solidFill>
                <a:schemeClr val="accent1"/>
              </a:solidFill>
            </a:endParaRPr>
          </a:p>
        </p:txBody>
      </p:sp>
      <p:sp>
        <p:nvSpPr>
          <p:cNvPr id="642" name="Google Shape;642;p36"/>
          <p:cNvSpPr/>
          <p:nvPr/>
        </p:nvSpPr>
        <p:spPr>
          <a:xfrm>
            <a:off x="2006121" y="3149583"/>
            <a:ext cx="1434162" cy="873650"/>
          </a:xfrm>
          <a:prstGeom prst="rect">
            <a:avLst/>
          </a:prstGeom>
          <a:solidFill>
            <a:schemeClr val="dk2"/>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p:cNvSpPr/>
          <p:nvPr/>
        </p:nvSpPr>
        <p:spPr>
          <a:xfrm>
            <a:off x="4017905" y="3150731"/>
            <a:ext cx="1434161" cy="873650"/>
          </a:xfrm>
          <a:prstGeom prst="rect">
            <a:avLst/>
          </a:prstGeom>
          <a:solidFill>
            <a:schemeClr val="dk2"/>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p:cNvSpPr/>
          <p:nvPr/>
        </p:nvSpPr>
        <p:spPr>
          <a:xfrm>
            <a:off x="6027550" y="3150731"/>
            <a:ext cx="1426353" cy="873650"/>
          </a:xfrm>
          <a:prstGeom prst="rect">
            <a:avLst/>
          </a:prstGeom>
          <a:solidFill>
            <a:schemeClr val="dk2"/>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5" name="Google Shape;665;p36"/>
          <p:cNvGrpSpPr/>
          <p:nvPr/>
        </p:nvGrpSpPr>
        <p:grpSpPr>
          <a:xfrm rot="-690184">
            <a:off x="7278860" y="638850"/>
            <a:ext cx="640814" cy="538243"/>
            <a:chOff x="2869533" y="318283"/>
            <a:chExt cx="102176" cy="85817"/>
          </a:xfrm>
        </p:grpSpPr>
        <p:sp>
          <p:nvSpPr>
            <p:cNvPr id="666" name="Google Shape;666;p36"/>
            <p:cNvSpPr/>
            <p:nvPr/>
          </p:nvSpPr>
          <p:spPr>
            <a:xfrm>
              <a:off x="2869533" y="318283"/>
              <a:ext cx="101302" cy="85817"/>
            </a:xfrm>
            <a:custGeom>
              <a:avLst/>
              <a:gdLst/>
              <a:ahLst/>
              <a:cxnLst/>
              <a:rect l="l" t="t" r="r" b="b"/>
              <a:pathLst>
                <a:path w="2445" h="2071" extrusionOk="0">
                  <a:moveTo>
                    <a:pt x="0" y="1"/>
                  </a:moveTo>
                  <a:lnTo>
                    <a:pt x="0" y="2070"/>
                  </a:lnTo>
                  <a:lnTo>
                    <a:pt x="2079" y="2070"/>
                  </a:lnTo>
                  <a:lnTo>
                    <a:pt x="2079" y="732"/>
                  </a:lnTo>
                  <a:lnTo>
                    <a:pt x="2445" y="384"/>
                  </a:lnTo>
                  <a:lnTo>
                    <a:pt x="2248" y="188"/>
                  </a:lnTo>
                  <a:lnTo>
                    <a:pt x="2079" y="357"/>
                  </a:lnTo>
                  <a:lnTo>
                    <a:pt x="2079" y="1"/>
                  </a:ln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7" name="Google Shape;667;p36"/>
            <p:cNvGrpSpPr/>
            <p:nvPr/>
          </p:nvGrpSpPr>
          <p:grpSpPr>
            <a:xfrm>
              <a:off x="2869754" y="318941"/>
              <a:ext cx="101955" cy="84600"/>
              <a:chOff x="2854604" y="2360241"/>
              <a:chExt cx="101955" cy="84600"/>
            </a:xfrm>
          </p:grpSpPr>
          <p:sp>
            <p:nvSpPr>
              <p:cNvPr id="668" name="Google Shape;668;p36"/>
              <p:cNvSpPr/>
              <p:nvPr/>
            </p:nvSpPr>
            <p:spPr>
              <a:xfrm>
                <a:off x="2854604" y="2360241"/>
                <a:ext cx="84600" cy="846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2867701" y="2366864"/>
                <a:ext cx="88858" cy="64434"/>
              </a:xfrm>
              <a:custGeom>
                <a:avLst/>
                <a:gdLst/>
                <a:ahLst/>
                <a:cxnLst/>
                <a:rect l="l" t="t" r="r" b="b"/>
                <a:pathLst>
                  <a:path w="2044" h="1482" extrusionOk="0">
                    <a:moveTo>
                      <a:pt x="1856" y="1"/>
                    </a:moveTo>
                    <a:lnTo>
                      <a:pt x="688" y="1116"/>
                    </a:lnTo>
                    <a:lnTo>
                      <a:pt x="170" y="714"/>
                    </a:lnTo>
                    <a:lnTo>
                      <a:pt x="1" y="929"/>
                    </a:lnTo>
                    <a:lnTo>
                      <a:pt x="714" y="1482"/>
                    </a:lnTo>
                    <a:lnTo>
                      <a:pt x="2044" y="197"/>
                    </a:lnTo>
                    <a:lnTo>
                      <a:pt x="1856" y="1"/>
                    </a:lnTo>
                    <a:close/>
                  </a:path>
                </a:pathLst>
              </a:custGeom>
              <a:solidFill>
                <a:srgbClr val="FF74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70" name="Google Shape;670;p36"/>
          <p:cNvGrpSpPr/>
          <p:nvPr/>
        </p:nvGrpSpPr>
        <p:grpSpPr>
          <a:xfrm rot="789500">
            <a:off x="123082" y="3146234"/>
            <a:ext cx="640813" cy="538241"/>
            <a:chOff x="2869533" y="318283"/>
            <a:chExt cx="102176" cy="85817"/>
          </a:xfrm>
        </p:grpSpPr>
        <p:sp>
          <p:nvSpPr>
            <p:cNvPr id="671" name="Google Shape;671;p36"/>
            <p:cNvSpPr/>
            <p:nvPr/>
          </p:nvSpPr>
          <p:spPr>
            <a:xfrm>
              <a:off x="2869533" y="318283"/>
              <a:ext cx="101302" cy="85817"/>
            </a:xfrm>
            <a:custGeom>
              <a:avLst/>
              <a:gdLst/>
              <a:ahLst/>
              <a:cxnLst/>
              <a:rect l="l" t="t" r="r" b="b"/>
              <a:pathLst>
                <a:path w="2445" h="2071" extrusionOk="0">
                  <a:moveTo>
                    <a:pt x="0" y="1"/>
                  </a:moveTo>
                  <a:lnTo>
                    <a:pt x="0" y="2070"/>
                  </a:lnTo>
                  <a:lnTo>
                    <a:pt x="2079" y="2070"/>
                  </a:lnTo>
                  <a:lnTo>
                    <a:pt x="2079" y="732"/>
                  </a:lnTo>
                  <a:lnTo>
                    <a:pt x="2445" y="384"/>
                  </a:lnTo>
                  <a:lnTo>
                    <a:pt x="2248" y="188"/>
                  </a:lnTo>
                  <a:lnTo>
                    <a:pt x="2079" y="357"/>
                  </a:lnTo>
                  <a:lnTo>
                    <a:pt x="2079" y="1"/>
                  </a:ln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36"/>
            <p:cNvGrpSpPr/>
            <p:nvPr/>
          </p:nvGrpSpPr>
          <p:grpSpPr>
            <a:xfrm>
              <a:off x="2869754" y="318941"/>
              <a:ext cx="101955" cy="84600"/>
              <a:chOff x="2854604" y="2360241"/>
              <a:chExt cx="101955" cy="84600"/>
            </a:xfrm>
          </p:grpSpPr>
          <p:sp>
            <p:nvSpPr>
              <p:cNvPr id="673" name="Google Shape;673;p36"/>
              <p:cNvSpPr/>
              <p:nvPr/>
            </p:nvSpPr>
            <p:spPr>
              <a:xfrm>
                <a:off x="2854604" y="2360241"/>
                <a:ext cx="84600" cy="846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2867701" y="2366864"/>
                <a:ext cx="88858" cy="64434"/>
              </a:xfrm>
              <a:custGeom>
                <a:avLst/>
                <a:gdLst/>
                <a:ahLst/>
                <a:cxnLst/>
                <a:rect l="l" t="t" r="r" b="b"/>
                <a:pathLst>
                  <a:path w="2044" h="1482" extrusionOk="0">
                    <a:moveTo>
                      <a:pt x="1856" y="1"/>
                    </a:moveTo>
                    <a:lnTo>
                      <a:pt x="688" y="1116"/>
                    </a:lnTo>
                    <a:lnTo>
                      <a:pt x="170" y="714"/>
                    </a:lnTo>
                    <a:lnTo>
                      <a:pt x="1" y="929"/>
                    </a:lnTo>
                    <a:lnTo>
                      <a:pt x="714" y="1482"/>
                    </a:lnTo>
                    <a:lnTo>
                      <a:pt x="2044" y="197"/>
                    </a:lnTo>
                    <a:lnTo>
                      <a:pt x="1856" y="1"/>
                    </a:lnTo>
                    <a:close/>
                  </a:path>
                </a:pathLst>
              </a:custGeom>
              <a:solidFill>
                <a:srgbClr val="FF74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blue square with white text&#10;&#10;Description automatically generated">
            <a:extLst>
              <a:ext uri="{FF2B5EF4-FFF2-40B4-BE49-F238E27FC236}">
                <a16:creationId xmlns:a16="http://schemas.microsoft.com/office/drawing/2014/main" id="{C9ECB675-F9F1-70DA-63FD-80D85DE60D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7122" y="3206860"/>
            <a:ext cx="724597" cy="724469"/>
          </a:xfrm>
          <a:prstGeom prst="rect">
            <a:avLst/>
          </a:prstGeom>
        </p:spPr>
      </p:pic>
      <p:pic>
        <p:nvPicPr>
          <p:cNvPr id="4" name="Picture 3" descr="A group of people in front of a podium&#10;&#10;Description automatically generated">
            <a:extLst>
              <a:ext uri="{FF2B5EF4-FFF2-40B4-BE49-F238E27FC236}">
                <a16:creationId xmlns:a16="http://schemas.microsoft.com/office/drawing/2014/main" id="{5AA2A8B2-EFC6-070A-359B-82CC40423A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44930" y="3283485"/>
            <a:ext cx="652552" cy="628835"/>
          </a:xfrm>
          <a:prstGeom prst="rect">
            <a:avLst/>
          </a:prstGeom>
        </p:spPr>
      </p:pic>
      <p:pic>
        <p:nvPicPr>
          <p:cNvPr id="5" name="Picture 4" descr="A green and white logo&#10;&#10;Description automatically generated">
            <a:extLst>
              <a:ext uri="{FF2B5EF4-FFF2-40B4-BE49-F238E27FC236}">
                <a16:creationId xmlns:a16="http://schemas.microsoft.com/office/drawing/2014/main" id="{ABE9F0FC-7D90-8413-7856-549F9F50B1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42776" y="3243079"/>
            <a:ext cx="676150" cy="651576"/>
          </a:xfrm>
          <a:prstGeom prst="rect">
            <a:avLst/>
          </a:prstGeom>
        </p:spPr>
      </p:pic>
      <p:sp>
        <p:nvSpPr>
          <p:cNvPr id="7" name="TextBox 6">
            <a:extLst>
              <a:ext uri="{FF2B5EF4-FFF2-40B4-BE49-F238E27FC236}">
                <a16:creationId xmlns:a16="http://schemas.microsoft.com/office/drawing/2014/main" id="{A5AE4798-8EA2-F301-7D60-0D2712BD0DC5}"/>
              </a:ext>
            </a:extLst>
          </p:cNvPr>
          <p:cNvSpPr txBox="1"/>
          <p:nvPr/>
        </p:nvSpPr>
        <p:spPr>
          <a:xfrm>
            <a:off x="2724228" y="3191888"/>
            <a:ext cx="846878" cy="784830"/>
          </a:xfrm>
          <a:prstGeom prst="rect">
            <a:avLst/>
          </a:prstGeom>
          <a:noFill/>
        </p:spPr>
        <p:txBody>
          <a:bodyPr wrap="square">
            <a:spAutoFit/>
          </a:bodyPr>
          <a:lstStyle/>
          <a:p>
            <a:r>
              <a:rPr lang="en-IN" sz="4500" dirty="0">
                <a:solidFill>
                  <a:schemeClr val="tx1">
                    <a:lumMod val="95000"/>
                    <a:lumOff val="5000"/>
                    <a:alpha val="30000"/>
                  </a:schemeClr>
                </a:solidFill>
                <a:latin typeface="Signika" panose="020B0604020202020204" charset="0"/>
                <a:cs typeface="Poppins" panose="00000500000000000000" pitchFamily="50" charset="0"/>
              </a:rPr>
              <a:t>01</a:t>
            </a:r>
          </a:p>
        </p:txBody>
      </p:sp>
      <p:sp>
        <p:nvSpPr>
          <p:cNvPr id="8" name="TextBox 7">
            <a:extLst>
              <a:ext uri="{FF2B5EF4-FFF2-40B4-BE49-F238E27FC236}">
                <a16:creationId xmlns:a16="http://schemas.microsoft.com/office/drawing/2014/main" id="{60F388C2-42D3-EE2F-29CB-5C5A90077AE4}"/>
              </a:ext>
            </a:extLst>
          </p:cNvPr>
          <p:cNvSpPr txBox="1"/>
          <p:nvPr/>
        </p:nvSpPr>
        <p:spPr>
          <a:xfrm>
            <a:off x="4720414" y="3176452"/>
            <a:ext cx="846878" cy="784830"/>
          </a:xfrm>
          <a:prstGeom prst="rect">
            <a:avLst/>
          </a:prstGeom>
          <a:noFill/>
        </p:spPr>
        <p:txBody>
          <a:bodyPr wrap="square">
            <a:spAutoFit/>
          </a:bodyPr>
          <a:lstStyle/>
          <a:p>
            <a:r>
              <a:rPr lang="en-IN" sz="4500" dirty="0">
                <a:solidFill>
                  <a:schemeClr val="tx1">
                    <a:lumMod val="95000"/>
                    <a:lumOff val="5000"/>
                    <a:alpha val="30000"/>
                  </a:schemeClr>
                </a:solidFill>
                <a:latin typeface="Signika" panose="020B0604020202020204" charset="0"/>
                <a:cs typeface="Poppins" panose="00000500000000000000" pitchFamily="50" charset="0"/>
              </a:rPr>
              <a:t>02</a:t>
            </a:r>
          </a:p>
        </p:txBody>
      </p:sp>
      <p:sp>
        <p:nvSpPr>
          <p:cNvPr id="9" name="TextBox 8">
            <a:extLst>
              <a:ext uri="{FF2B5EF4-FFF2-40B4-BE49-F238E27FC236}">
                <a16:creationId xmlns:a16="http://schemas.microsoft.com/office/drawing/2014/main" id="{81544413-BB17-1985-4178-7082D1E85D18}"/>
              </a:ext>
            </a:extLst>
          </p:cNvPr>
          <p:cNvSpPr txBox="1"/>
          <p:nvPr/>
        </p:nvSpPr>
        <p:spPr>
          <a:xfrm>
            <a:off x="6740726" y="3191888"/>
            <a:ext cx="846878" cy="784830"/>
          </a:xfrm>
          <a:prstGeom prst="rect">
            <a:avLst/>
          </a:prstGeom>
          <a:noFill/>
        </p:spPr>
        <p:txBody>
          <a:bodyPr wrap="square">
            <a:spAutoFit/>
          </a:bodyPr>
          <a:lstStyle/>
          <a:p>
            <a:r>
              <a:rPr lang="en-IN" sz="4500" dirty="0">
                <a:solidFill>
                  <a:schemeClr val="tx1">
                    <a:lumMod val="95000"/>
                    <a:lumOff val="5000"/>
                    <a:alpha val="30000"/>
                  </a:schemeClr>
                </a:solidFill>
                <a:latin typeface="Signika" panose="020B0604020202020204" charset="0"/>
                <a:cs typeface="Poppins" panose="00000500000000000000" pitchFamily="50" charset="0"/>
              </a:rPr>
              <a:t>03</a:t>
            </a:r>
          </a:p>
        </p:txBody>
      </p:sp>
      <p:pic>
        <p:nvPicPr>
          <p:cNvPr id="36" name="Graphic 35" descr="Server outline">
            <a:extLst>
              <a:ext uri="{FF2B5EF4-FFF2-40B4-BE49-F238E27FC236}">
                <a16:creationId xmlns:a16="http://schemas.microsoft.com/office/drawing/2014/main" id="{E9BF0FA0-AC0D-C765-F18D-23A23D1E674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657316">
            <a:off x="-1031283" y="-527182"/>
            <a:ext cx="3324370" cy="3324370"/>
          </a:xfrm>
          <a:prstGeom prst="rect">
            <a:avLst/>
          </a:prstGeom>
        </p:spPr>
      </p:pic>
      <p:sp>
        <p:nvSpPr>
          <p:cNvPr id="10" name="TextBox 9">
            <a:extLst>
              <a:ext uri="{FF2B5EF4-FFF2-40B4-BE49-F238E27FC236}">
                <a16:creationId xmlns:a16="http://schemas.microsoft.com/office/drawing/2014/main" id="{97D3B2FD-5948-EA18-C35B-5295BC187911}"/>
              </a:ext>
            </a:extLst>
          </p:cNvPr>
          <p:cNvSpPr txBox="1"/>
          <p:nvPr/>
        </p:nvSpPr>
        <p:spPr>
          <a:xfrm>
            <a:off x="1394121" y="1410909"/>
            <a:ext cx="6589519" cy="1567737"/>
          </a:xfrm>
          <a:prstGeom prst="rect">
            <a:avLst/>
          </a:prstGeom>
          <a:ln w="28575">
            <a:solidFill>
              <a:schemeClr val="accent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150000"/>
              </a:lnSpc>
            </a:pPr>
            <a:r>
              <a:rPr lang="en-US" sz="1300" b="0" i="0" dirty="0">
                <a:effectLst/>
                <a:latin typeface="Nunito" pitchFamily="2" charset="0"/>
              </a:rPr>
              <a:t>We gathered </a:t>
            </a:r>
            <a:r>
              <a:rPr lang="en-US" sz="1300" dirty="0">
                <a:latin typeface="Nunito" pitchFamily="2" charset="0"/>
              </a:rPr>
              <a:t>the data</a:t>
            </a:r>
            <a:r>
              <a:rPr lang="en-US" sz="1300" b="0" i="0" dirty="0">
                <a:effectLst/>
                <a:latin typeface="Nunito" pitchFamily="2" charset="0"/>
              </a:rPr>
              <a:t> using Blackboard, where coordinators posted and shared the survey flyer. We shared the flyer on WhatsApp to make sure the survey reached to everyone personally. In class, we spread the word directly. This mix of online and in-person approaches ensured that we hear from everyone, making our survey as inclusive and helpful as possible.</a:t>
            </a:r>
            <a:endParaRPr lang="en-IN" sz="1300" dirty="0">
              <a:latin typeface="Nunito"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pic>
        <p:nvPicPr>
          <p:cNvPr id="31" name="Picture 30" descr="A diagram of computer hardware&#10;&#10;Description automatically generated with medium confidence">
            <a:extLst>
              <a:ext uri="{FF2B5EF4-FFF2-40B4-BE49-F238E27FC236}">
                <a16:creationId xmlns:a16="http://schemas.microsoft.com/office/drawing/2014/main" id="{4D4D4263-D586-77BE-755A-AF689BBE1D7A}"/>
              </a:ext>
            </a:extLst>
          </p:cNvPr>
          <p:cNvPicPr>
            <a:picLocks noChangeAspect="1"/>
          </p:cNvPicPr>
          <p:nvPr/>
        </p:nvPicPr>
        <p:blipFill>
          <a:blip r:embed="rId3">
            <a:alphaModFix amt="20000"/>
          </a:blip>
          <a:stretch>
            <a:fillRect/>
          </a:stretch>
        </p:blipFill>
        <p:spPr>
          <a:xfrm rot="1560101">
            <a:off x="5707045" y="2191385"/>
            <a:ext cx="4594950" cy="4594950"/>
          </a:xfrm>
          <a:prstGeom prst="rect">
            <a:avLst/>
          </a:prstGeom>
        </p:spPr>
      </p:pic>
      <p:sp>
        <p:nvSpPr>
          <p:cNvPr id="638" name="Google Shape;638;p36"/>
          <p:cNvSpPr txBox="1">
            <a:spLocks noGrp="1"/>
          </p:cNvSpPr>
          <p:nvPr>
            <p:ph type="title"/>
          </p:nvPr>
        </p:nvSpPr>
        <p:spPr>
          <a:xfrm>
            <a:off x="720000" y="40771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a:t>
            </a:r>
            <a:r>
              <a:rPr lang="en" dirty="0">
                <a:solidFill>
                  <a:schemeClr val="accent1"/>
                </a:solidFill>
              </a:rPr>
              <a:t>ANALYSIS</a:t>
            </a:r>
            <a:endParaRPr dirty="0">
              <a:solidFill>
                <a:schemeClr val="accent1"/>
              </a:solidFill>
            </a:endParaRPr>
          </a:p>
        </p:txBody>
      </p:sp>
      <p:sp>
        <p:nvSpPr>
          <p:cNvPr id="642" name="Google Shape;642;p36"/>
          <p:cNvSpPr/>
          <p:nvPr/>
        </p:nvSpPr>
        <p:spPr>
          <a:xfrm>
            <a:off x="1340823" y="2995871"/>
            <a:ext cx="1434162" cy="873650"/>
          </a:xfrm>
          <a:prstGeom prst="rect">
            <a:avLst/>
          </a:prstGeom>
          <a:solidFill>
            <a:schemeClr val="dk2"/>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p:cNvSpPr/>
          <p:nvPr/>
        </p:nvSpPr>
        <p:spPr>
          <a:xfrm>
            <a:off x="3115458" y="3823006"/>
            <a:ext cx="1434161" cy="873650"/>
          </a:xfrm>
          <a:prstGeom prst="rect">
            <a:avLst/>
          </a:prstGeom>
          <a:solidFill>
            <a:schemeClr val="dk2"/>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p:cNvSpPr/>
          <p:nvPr/>
        </p:nvSpPr>
        <p:spPr>
          <a:xfrm>
            <a:off x="4886348" y="2995871"/>
            <a:ext cx="1426353" cy="873650"/>
          </a:xfrm>
          <a:prstGeom prst="rect">
            <a:avLst/>
          </a:prstGeom>
          <a:solidFill>
            <a:schemeClr val="dk2"/>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5" name="Google Shape;665;p36"/>
          <p:cNvGrpSpPr/>
          <p:nvPr/>
        </p:nvGrpSpPr>
        <p:grpSpPr>
          <a:xfrm rot="-690184">
            <a:off x="7191775" y="312027"/>
            <a:ext cx="640814" cy="538243"/>
            <a:chOff x="2869533" y="318283"/>
            <a:chExt cx="102176" cy="85817"/>
          </a:xfrm>
        </p:grpSpPr>
        <p:sp>
          <p:nvSpPr>
            <p:cNvPr id="666" name="Google Shape;666;p36"/>
            <p:cNvSpPr/>
            <p:nvPr/>
          </p:nvSpPr>
          <p:spPr>
            <a:xfrm>
              <a:off x="2869533" y="318283"/>
              <a:ext cx="101302" cy="85817"/>
            </a:xfrm>
            <a:custGeom>
              <a:avLst/>
              <a:gdLst/>
              <a:ahLst/>
              <a:cxnLst/>
              <a:rect l="l" t="t" r="r" b="b"/>
              <a:pathLst>
                <a:path w="2445" h="2071" extrusionOk="0">
                  <a:moveTo>
                    <a:pt x="0" y="1"/>
                  </a:moveTo>
                  <a:lnTo>
                    <a:pt x="0" y="2070"/>
                  </a:lnTo>
                  <a:lnTo>
                    <a:pt x="2079" y="2070"/>
                  </a:lnTo>
                  <a:lnTo>
                    <a:pt x="2079" y="732"/>
                  </a:lnTo>
                  <a:lnTo>
                    <a:pt x="2445" y="384"/>
                  </a:lnTo>
                  <a:lnTo>
                    <a:pt x="2248" y="188"/>
                  </a:lnTo>
                  <a:lnTo>
                    <a:pt x="2079" y="357"/>
                  </a:lnTo>
                  <a:lnTo>
                    <a:pt x="2079" y="1"/>
                  </a:ln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7" name="Google Shape;667;p36"/>
            <p:cNvGrpSpPr/>
            <p:nvPr/>
          </p:nvGrpSpPr>
          <p:grpSpPr>
            <a:xfrm>
              <a:off x="2869754" y="318941"/>
              <a:ext cx="101955" cy="84600"/>
              <a:chOff x="2854604" y="2360241"/>
              <a:chExt cx="101955" cy="84600"/>
            </a:xfrm>
          </p:grpSpPr>
          <p:sp>
            <p:nvSpPr>
              <p:cNvPr id="668" name="Google Shape;668;p36"/>
              <p:cNvSpPr/>
              <p:nvPr/>
            </p:nvSpPr>
            <p:spPr>
              <a:xfrm>
                <a:off x="2854604" y="2360241"/>
                <a:ext cx="84600" cy="846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2867701" y="2366864"/>
                <a:ext cx="88858" cy="64434"/>
              </a:xfrm>
              <a:custGeom>
                <a:avLst/>
                <a:gdLst/>
                <a:ahLst/>
                <a:cxnLst/>
                <a:rect l="l" t="t" r="r" b="b"/>
                <a:pathLst>
                  <a:path w="2044" h="1482" extrusionOk="0">
                    <a:moveTo>
                      <a:pt x="1856" y="1"/>
                    </a:moveTo>
                    <a:lnTo>
                      <a:pt x="688" y="1116"/>
                    </a:lnTo>
                    <a:lnTo>
                      <a:pt x="170" y="714"/>
                    </a:lnTo>
                    <a:lnTo>
                      <a:pt x="1" y="929"/>
                    </a:lnTo>
                    <a:lnTo>
                      <a:pt x="714" y="1482"/>
                    </a:lnTo>
                    <a:lnTo>
                      <a:pt x="2044" y="197"/>
                    </a:lnTo>
                    <a:lnTo>
                      <a:pt x="1856" y="1"/>
                    </a:lnTo>
                    <a:close/>
                  </a:path>
                </a:pathLst>
              </a:custGeom>
              <a:solidFill>
                <a:srgbClr val="FF74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70" name="Google Shape;670;p36"/>
          <p:cNvGrpSpPr/>
          <p:nvPr/>
        </p:nvGrpSpPr>
        <p:grpSpPr>
          <a:xfrm rot="789500">
            <a:off x="123082" y="3146234"/>
            <a:ext cx="640813" cy="538241"/>
            <a:chOff x="2869533" y="318283"/>
            <a:chExt cx="102176" cy="85817"/>
          </a:xfrm>
        </p:grpSpPr>
        <p:sp>
          <p:nvSpPr>
            <p:cNvPr id="671" name="Google Shape;671;p36"/>
            <p:cNvSpPr/>
            <p:nvPr/>
          </p:nvSpPr>
          <p:spPr>
            <a:xfrm>
              <a:off x="2869533" y="318283"/>
              <a:ext cx="101302" cy="85817"/>
            </a:xfrm>
            <a:custGeom>
              <a:avLst/>
              <a:gdLst/>
              <a:ahLst/>
              <a:cxnLst/>
              <a:rect l="l" t="t" r="r" b="b"/>
              <a:pathLst>
                <a:path w="2445" h="2071" extrusionOk="0">
                  <a:moveTo>
                    <a:pt x="0" y="1"/>
                  </a:moveTo>
                  <a:lnTo>
                    <a:pt x="0" y="2070"/>
                  </a:lnTo>
                  <a:lnTo>
                    <a:pt x="2079" y="2070"/>
                  </a:lnTo>
                  <a:lnTo>
                    <a:pt x="2079" y="732"/>
                  </a:lnTo>
                  <a:lnTo>
                    <a:pt x="2445" y="384"/>
                  </a:lnTo>
                  <a:lnTo>
                    <a:pt x="2248" y="188"/>
                  </a:lnTo>
                  <a:lnTo>
                    <a:pt x="2079" y="357"/>
                  </a:lnTo>
                  <a:lnTo>
                    <a:pt x="2079" y="1"/>
                  </a:ln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36"/>
            <p:cNvGrpSpPr/>
            <p:nvPr/>
          </p:nvGrpSpPr>
          <p:grpSpPr>
            <a:xfrm>
              <a:off x="2869754" y="318941"/>
              <a:ext cx="101955" cy="84600"/>
              <a:chOff x="2854604" y="2360241"/>
              <a:chExt cx="101955" cy="84600"/>
            </a:xfrm>
          </p:grpSpPr>
          <p:sp>
            <p:nvSpPr>
              <p:cNvPr id="673" name="Google Shape;673;p36"/>
              <p:cNvSpPr/>
              <p:nvPr/>
            </p:nvSpPr>
            <p:spPr>
              <a:xfrm>
                <a:off x="2854604" y="2360241"/>
                <a:ext cx="84600" cy="846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2867701" y="2366864"/>
                <a:ext cx="88858" cy="64434"/>
              </a:xfrm>
              <a:custGeom>
                <a:avLst/>
                <a:gdLst/>
                <a:ahLst/>
                <a:cxnLst/>
                <a:rect l="l" t="t" r="r" b="b"/>
                <a:pathLst>
                  <a:path w="2044" h="1482" extrusionOk="0">
                    <a:moveTo>
                      <a:pt x="1856" y="1"/>
                    </a:moveTo>
                    <a:lnTo>
                      <a:pt x="688" y="1116"/>
                    </a:lnTo>
                    <a:lnTo>
                      <a:pt x="170" y="714"/>
                    </a:lnTo>
                    <a:lnTo>
                      <a:pt x="1" y="929"/>
                    </a:lnTo>
                    <a:lnTo>
                      <a:pt x="714" y="1482"/>
                    </a:lnTo>
                    <a:lnTo>
                      <a:pt x="2044" y="197"/>
                    </a:lnTo>
                    <a:lnTo>
                      <a:pt x="1856" y="1"/>
                    </a:lnTo>
                    <a:close/>
                  </a:path>
                </a:pathLst>
              </a:custGeom>
              <a:solidFill>
                <a:srgbClr val="FF74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 name="TextBox 6">
            <a:extLst>
              <a:ext uri="{FF2B5EF4-FFF2-40B4-BE49-F238E27FC236}">
                <a16:creationId xmlns:a16="http://schemas.microsoft.com/office/drawing/2014/main" id="{A5AE4798-8EA2-F301-7D60-0D2712BD0DC5}"/>
              </a:ext>
            </a:extLst>
          </p:cNvPr>
          <p:cNvSpPr txBox="1"/>
          <p:nvPr/>
        </p:nvSpPr>
        <p:spPr>
          <a:xfrm>
            <a:off x="2058930" y="3038176"/>
            <a:ext cx="846878" cy="784830"/>
          </a:xfrm>
          <a:prstGeom prst="rect">
            <a:avLst/>
          </a:prstGeom>
          <a:noFill/>
        </p:spPr>
        <p:txBody>
          <a:bodyPr wrap="square">
            <a:spAutoFit/>
          </a:bodyPr>
          <a:lstStyle/>
          <a:p>
            <a:r>
              <a:rPr lang="en-IN" sz="4500" dirty="0">
                <a:solidFill>
                  <a:schemeClr val="tx1">
                    <a:lumMod val="95000"/>
                    <a:lumOff val="5000"/>
                    <a:alpha val="30000"/>
                  </a:schemeClr>
                </a:solidFill>
                <a:latin typeface="Signika" panose="020B0604020202020204" charset="0"/>
                <a:cs typeface="Poppins" panose="00000500000000000000" pitchFamily="50" charset="0"/>
              </a:rPr>
              <a:t>01</a:t>
            </a:r>
          </a:p>
        </p:txBody>
      </p:sp>
      <p:sp>
        <p:nvSpPr>
          <p:cNvPr id="8" name="TextBox 7">
            <a:extLst>
              <a:ext uri="{FF2B5EF4-FFF2-40B4-BE49-F238E27FC236}">
                <a16:creationId xmlns:a16="http://schemas.microsoft.com/office/drawing/2014/main" id="{60F388C2-42D3-EE2F-29CB-5C5A90077AE4}"/>
              </a:ext>
            </a:extLst>
          </p:cNvPr>
          <p:cNvSpPr txBox="1"/>
          <p:nvPr/>
        </p:nvSpPr>
        <p:spPr>
          <a:xfrm>
            <a:off x="3817967" y="3848727"/>
            <a:ext cx="846878" cy="784830"/>
          </a:xfrm>
          <a:prstGeom prst="rect">
            <a:avLst/>
          </a:prstGeom>
          <a:noFill/>
        </p:spPr>
        <p:txBody>
          <a:bodyPr wrap="square">
            <a:spAutoFit/>
          </a:bodyPr>
          <a:lstStyle/>
          <a:p>
            <a:r>
              <a:rPr lang="en-IN" sz="4500" dirty="0">
                <a:solidFill>
                  <a:schemeClr val="tx1">
                    <a:lumMod val="95000"/>
                    <a:lumOff val="5000"/>
                    <a:alpha val="30000"/>
                  </a:schemeClr>
                </a:solidFill>
                <a:latin typeface="Signika" panose="020B0604020202020204" charset="0"/>
                <a:cs typeface="Poppins" panose="00000500000000000000" pitchFamily="50" charset="0"/>
              </a:rPr>
              <a:t>02</a:t>
            </a:r>
          </a:p>
        </p:txBody>
      </p:sp>
      <p:sp>
        <p:nvSpPr>
          <p:cNvPr id="9" name="TextBox 8">
            <a:extLst>
              <a:ext uri="{FF2B5EF4-FFF2-40B4-BE49-F238E27FC236}">
                <a16:creationId xmlns:a16="http://schemas.microsoft.com/office/drawing/2014/main" id="{81544413-BB17-1985-4178-7082D1E85D18}"/>
              </a:ext>
            </a:extLst>
          </p:cNvPr>
          <p:cNvSpPr txBox="1"/>
          <p:nvPr/>
        </p:nvSpPr>
        <p:spPr>
          <a:xfrm>
            <a:off x="5599524" y="3037028"/>
            <a:ext cx="846878" cy="784830"/>
          </a:xfrm>
          <a:prstGeom prst="rect">
            <a:avLst/>
          </a:prstGeom>
          <a:noFill/>
        </p:spPr>
        <p:txBody>
          <a:bodyPr wrap="square">
            <a:spAutoFit/>
          </a:bodyPr>
          <a:lstStyle/>
          <a:p>
            <a:r>
              <a:rPr lang="en-IN" sz="4500" dirty="0">
                <a:solidFill>
                  <a:schemeClr val="tx1">
                    <a:lumMod val="95000"/>
                    <a:lumOff val="5000"/>
                    <a:alpha val="30000"/>
                  </a:schemeClr>
                </a:solidFill>
                <a:latin typeface="Signika" panose="020B0604020202020204" charset="0"/>
                <a:cs typeface="Poppins" panose="00000500000000000000" pitchFamily="50" charset="0"/>
              </a:rPr>
              <a:t>03</a:t>
            </a:r>
          </a:p>
        </p:txBody>
      </p:sp>
      <p:pic>
        <p:nvPicPr>
          <p:cNvPr id="36" name="Graphic 35" descr="Server outline">
            <a:extLst>
              <a:ext uri="{FF2B5EF4-FFF2-40B4-BE49-F238E27FC236}">
                <a16:creationId xmlns:a16="http://schemas.microsoft.com/office/drawing/2014/main" id="{E9BF0FA0-AC0D-C765-F18D-23A23D1E674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57316">
            <a:off x="-1031283" y="-527182"/>
            <a:ext cx="3324370" cy="3324370"/>
          </a:xfrm>
          <a:prstGeom prst="rect">
            <a:avLst/>
          </a:prstGeom>
        </p:spPr>
      </p:pic>
      <p:sp>
        <p:nvSpPr>
          <p:cNvPr id="10" name="TextBox 9">
            <a:extLst>
              <a:ext uri="{FF2B5EF4-FFF2-40B4-BE49-F238E27FC236}">
                <a16:creationId xmlns:a16="http://schemas.microsoft.com/office/drawing/2014/main" id="{97D3B2FD-5948-EA18-C35B-5295BC187911}"/>
              </a:ext>
            </a:extLst>
          </p:cNvPr>
          <p:cNvSpPr txBox="1"/>
          <p:nvPr/>
        </p:nvSpPr>
        <p:spPr>
          <a:xfrm>
            <a:off x="1394121" y="1239257"/>
            <a:ext cx="6589519" cy="1567737"/>
          </a:xfrm>
          <a:prstGeom prst="rect">
            <a:avLst/>
          </a:prstGeom>
          <a:ln w="28575">
            <a:solidFill>
              <a:schemeClr val="accent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150000"/>
              </a:lnSpc>
            </a:pPr>
            <a:r>
              <a:rPr lang="en-US" sz="1300" b="0" i="0" dirty="0">
                <a:effectLst/>
                <a:latin typeface="Nunito" pitchFamily="2" charset="0"/>
              </a:rPr>
              <a:t>Data is collected through Microsoft Forms, stored in an MS Excel file, and analyzed using Python. The insights obtained from the analysis are visually presented using Tableau, facilitating a clear and in-depth understanding of the gathered information. This systematic approach ensures a strong base for knowledge-based decision-making.</a:t>
            </a:r>
            <a:endParaRPr lang="en-IN" sz="1300" dirty="0">
              <a:latin typeface="Nunito" pitchFamily="2" charset="0"/>
            </a:endParaRPr>
          </a:p>
        </p:txBody>
      </p:sp>
      <p:sp>
        <p:nvSpPr>
          <p:cNvPr id="2" name="Google Shape;644;p36">
            <a:extLst>
              <a:ext uri="{FF2B5EF4-FFF2-40B4-BE49-F238E27FC236}">
                <a16:creationId xmlns:a16="http://schemas.microsoft.com/office/drawing/2014/main" id="{B92EAFC7-AD71-7C25-B487-008E112C528A}"/>
              </a:ext>
            </a:extLst>
          </p:cNvPr>
          <p:cNvSpPr/>
          <p:nvPr/>
        </p:nvSpPr>
        <p:spPr>
          <a:xfrm>
            <a:off x="6623394" y="3819950"/>
            <a:ext cx="1426353" cy="873650"/>
          </a:xfrm>
          <a:prstGeom prst="rect">
            <a:avLst/>
          </a:prstGeom>
          <a:solidFill>
            <a:schemeClr val="dk2"/>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a:extLst>
              <a:ext uri="{FF2B5EF4-FFF2-40B4-BE49-F238E27FC236}">
                <a16:creationId xmlns:a16="http://schemas.microsoft.com/office/drawing/2014/main" id="{3A8BA902-5F9F-CD71-D263-EBBDD496BF19}"/>
              </a:ext>
            </a:extLst>
          </p:cNvPr>
          <p:cNvSpPr txBox="1"/>
          <p:nvPr/>
        </p:nvSpPr>
        <p:spPr>
          <a:xfrm>
            <a:off x="7336570" y="3861107"/>
            <a:ext cx="846878" cy="784830"/>
          </a:xfrm>
          <a:prstGeom prst="rect">
            <a:avLst/>
          </a:prstGeom>
          <a:noFill/>
        </p:spPr>
        <p:txBody>
          <a:bodyPr wrap="square">
            <a:spAutoFit/>
          </a:bodyPr>
          <a:lstStyle/>
          <a:p>
            <a:r>
              <a:rPr lang="en-IN" sz="4500" dirty="0">
                <a:solidFill>
                  <a:schemeClr val="tx1">
                    <a:lumMod val="95000"/>
                    <a:lumOff val="5000"/>
                    <a:alpha val="30000"/>
                  </a:schemeClr>
                </a:solidFill>
                <a:latin typeface="Signika" panose="020B0604020202020204" charset="0"/>
                <a:cs typeface="Poppins" panose="00000500000000000000" pitchFamily="50" charset="0"/>
              </a:rPr>
              <a:t>04</a:t>
            </a:r>
          </a:p>
        </p:txBody>
      </p:sp>
      <p:pic>
        <p:nvPicPr>
          <p:cNvPr id="12" name="Picture 11" descr="A blue and green logo&#10;&#10;Description automatically generated with medium confidence">
            <a:extLst>
              <a:ext uri="{FF2B5EF4-FFF2-40B4-BE49-F238E27FC236}">
                <a16:creationId xmlns:a16="http://schemas.microsoft.com/office/drawing/2014/main" id="{DF8DFC13-D585-86B3-C102-F581475825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95555" y="3116872"/>
            <a:ext cx="678233" cy="573107"/>
          </a:xfrm>
          <a:prstGeom prst="rect">
            <a:avLst/>
          </a:prstGeom>
        </p:spPr>
      </p:pic>
      <p:pic>
        <p:nvPicPr>
          <p:cNvPr id="13" name="Picture 12" descr="A green square with a white x on it&#10;&#10;Description automatically generated">
            <a:extLst>
              <a:ext uri="{FF2B5EF4-FFF2-40B4-BE49-F238E27FC236}">
                <a16:creationId xmlns:a16="http://schemas.microsoft.com/office/drawing/2014/main" id="{8F780460-773B-7C13-0C4C-EC71EF39FB5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91311" y="3932910"/>
            <a:ext cx="655363" cy="610352"/>
          </a:xfrm>
          <a:prstGeom prst="rect">
            <a:avLst/>
          </a:prstGeom>
        </p:spPr>
      </p:pic>
      <p:pic>
        <p:nvPicPr>
          <p:cNvPr id="14" name="Picture 13" descr="A blue and yellow snake logo&#10;&#10;Description automatically generated">
            <a:extLst>
              <a:ext uri="{FF2B5EF4-FFF2-40B4-BE49-F238E27FC236}">
                <a16:creationId xmlns:a16="http://schemas.microsoft.com/office/drawing/2014/main" id="{BD4FA5B6-EA24-A051-6362-7F12583F7E0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1311" y="3116872"/>
            <a:ext cx="648213" cy="645513"/>
          </a:xfrm>
          <a:prstGeom prst="rect">
            <a:avLst/>
          </a:prstGeom>
        </p:spPr>
      </p:pic>
      <p:pic>
        <p:nvPicPr>
          <p:cNvPr id="15" name="Picture 14" descr="A group of colorful crosses&#10;&#10;Description automatically generated">
            <a:extLst>
              <a:ext uri="{FF2B5EF4-FFF2-40B4-BE49-F238E27FC236}">
                <a16:creationId xmlns:a16="http://schemas.microsoft.com/office/drawing/2014/main" id="{B68B9792-6563-DCA3-1830-1C4A92C3F25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91040" y="3921886"/>
            <a:ext cx="647654" cy="639019"/>
          </a:xfrm>
          <a:prstGeom prst="rect">
            <a:avLst/>
          </a:prstGeom>
        </p:spPr>
      </p:pic>
      <p:cxnSp>
        <p:nvCxnSpPr>
          <p:cNvPr id="17" name="Connector: Curved 16">
            <a:extLst>
              <a:ext uri="{FF2B5EF4-FFF2-40B4-BE49-F238E27FC236}">
                <a16:creationId xmlns:a16="http://schemas.microsoft.com/office/drawing/2014/main" id="{0A99083F-3998-ECAE-18B7-E6BEB4BCF65D}"/>
              </a:ext>
            </a:extLst>
          </p:cNvPr>
          <p:cNvCxnSpPr>
            <a:cxnSpLocks/>
            <a:stCxn id="642" idx="2"/>
            <a:endCxn id="643" idx="1"/>
          </p:cNvCxnSpPr>
          <p:nvPr/>
        </p:nvCxnSpPr>
        <p:spPr>
          <a:xfrm rot="16200000" flipH="1">
            <a:off x="2391526" y="3535899"/>
            <a:ext cx="390310" cy="1057554"/>
          </a:xfrm>
          <a:prstGeom prst="curved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A7B649D9-7EF3-5C46-17A9-F7E09CD97CC9}"/>
              </a:ext>
            </a:extLst>
          </p:cNvPr>
          <p:cNvCxnSpPr>
            <a:cxnSpLocks/>
            <a:stCxn id="643" idx="0"/>
            <a:endCxn id="644" idx="1"/>
          </p:cNvCxnSpPr>
          <p:nvPr/>
        </p:nvCxnSpPr>
        <p:spPr>
          <a:xfrm rot="5400000" flipH="1" flipV="1">
            <a:off x="4164288" y="3100947"/>
            <a:ext cx="390310" cy="1053809"/>
          </a:xfrm>
          <a:prstGeom prst="curved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4BE214FB-57E7-E9AE-58C8-4DFCD7053D31}"/>
              </a:ext>
            </a:extLst>
          </p:cNvPr>
          <p:cNvCxnSpPr>
            <a:cxnSpLocks/>
            <a:stCxn id="644" idx="2"/>
            <a:endCxn id="2" idx="1"/>
          </p:cNvCxnSpPr>
          <p:nvPr/>
        </p:nvCxnSpPr>
        <p:spPr>
          <a:xfrm rot="16200000" flipH="1">
            <a:off x="5917832" y="3551213"/>
            <a:ext cx="387254" cy="1023869"/>
          </a:xfrm>
          <a:prstGeom prst="curvedConnector2">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795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36"/>
          <p:cNvSpPr txBox="1">
            <a:spLocks noGrp="1"/>
          </p:cNvSpPr>
          <p:nvPr>
            <p:ph type="title"/>
          </p:nvPr>
        </p:nvSpPr>
        <p:spPr>
          <a:xfrm>
            <a:off x="720000" y="8232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VISUAL</a:t>
            </a:r>
            <a:r>
              <a:rPr lang="en" dirty="0">
                <a:solidFill>
                  <a:schemeClr val="accent1"/>
                </a:solidFill>
              </a:rPr>
              <a:t>IZATION</a:t>
            </a:r>
            <a:endParaRPr dirty="0">
              <a:solidFill>
                <a:schemeClr val="accent1"/>
              </a:solidFill>
            </a:endParaRPr>
          </a:p>
        </p:txBody>
      </p:sp>
      <p:grpSp>
        <p:nvGrpSpPr>
          <p:cNvPr id="665" name="Google Shape;665;p36"/>
          <p:cNvGrpSpPr/>
          <p:nvPr/>
        </p:nvGrpSpPr>
        <p:grpSpPr>
          <a:xfrm rot="-690184">
            <a:off x="587775" y="1509456"/>
            <a:ext cx="640814" cy="538243"/>
            <a:chOff x="2869533" y="318283"/>
            <a:chExt cx="102176" cy="85817"/>
          </a:xfrm>
        </p:grpSpPr>
        <p:sp>
          <p:nvSpPr>
            <p:cNvPr id="666" name="Google Shape;666;p36"/>
            <p:cNvSpPr/>
            <p:nvPr/>
          </p:nvSpPr>
          <p:spPr>
            <a:xfrm>
              <a:off x="2869533" y="318283"/>
              <a:ext cx="101302" cy="85817"/>
            </a:xfrm>
            <a:custGeom>
              <a:avLst/>
              <a:gdLst/>
              <a:ahLst/>
              <a:cxnLst/>
              <a:rect l="l" t="t" r="r" b="b"/>
              <a:pathLst>
                <a:path w="2445" h="2071" extrusionOk="0">
                  <a:moveTo>
                    <a:pt x="0" y="1"/>
                  </a:moveTo>
                  <a:lnTo>
                    <a:pt x="0" y="2070"/>
                  </a:lnTo>
                  <a:lnTo>
                    <a:pt x="2079" y="2070"/>
                  </a:lnTo>
                  <a:lnTo>
                    <a:pt x="2079" y="732"/>
                  </a:lnTo>
                  <a:lnTo>
                    <a:pt x="2445" y="384"/>
                  </a:lnTo>
                  <a:lnTo>
                    <a:pt x="2248" y="188"/>
                  </a:lnTo>
                  <a:lnTo>
                    <a:pt x="2079" y="357"/>
                  </a:lnTo>
                  <a:lnTo>
                    <a:pt x="2079" y="1"/>
                  </a:ln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7" name="Google Shape;667;p36"/>
            <p:cNvGrpSpPr/>
            <p:nvPr/>
          </p:nvGrpSpPr>
          <p:grpSpPr>
            <a:xfrm>
              <a:off x="2869754" y="318941"/>
              <a:ext cx="101955" cy="84600"/>
              <a:chOff x="2854604" y="2360241"/>
              <a:chExt cx="101955" cy="84600"/>
            </a:xfrm>
          </p:grpSpPr>
          <p:sp>
            <p:nvSpPr>
              <p:cNvPr id="668" name="Google Shape;668;p36"/>
              <p:cNvSpPr/>
              <p:nvPr/>
            </p:nvSpPr>
            <p:spPr>
              <a:xfrm>
                <a:off x="2854604" y="2360241"/>
                <a:ext cx="84600" cy="846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2867701" y="2366864"/>
                <a:ext cx="88858" cy="64434"/>
              </a:xfrm>
              <a:custGeom>
                <a:avLst/>
                <a:gdLst/>
                <a:ahLst/>
                <a:cxnLst/>
                <a:rect l="l" t="t" r="r" b="b"/>
                <a:pathLst>
                  <a:path w="2044" h="1482" extrusionOk="0">
                    <a:moveTo>
                      <a:pt x="1856" y="1"/>
                    </a:moveTo>
                    <a:lnTo>
                      <a:pt x="688" y="1116"/>
                    </a:lnTo>
                    <a:lnTo>
                      <a:pt x="170" y="714"/>
                    </a:lnTo>
                    <a:lnTo>
                      <a:pt x="1" y="929"/>
                    </a:lnTo>
                    <a:lnTo>
                      <a:pt x="714" y="1482"/>
                    </a:lnTo>
                    <a:lnTo>
                      <a:pt x="2044" y="197"/>
                    </a:lnTo>
                    <a:lnTo>
                      <a:pt x="1856" y="1"/>
                    </a:lnTo>
                    <a:close/>
                  </a:path>
                </a:pathLst>
              </a:custGeom>
              <a:solidFill>
                <a:srgbClr val="FF74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70" name="Google Shape;670;p36"/>
          <p:cNvGrpSpPr/>
          <p:nvPr/>
        </p:nvGrpSpPr>
        <p:grpSpPr>
          <a:xfrm rot="789500">
            <a:off x="8033367" y="3262348"/>
            <a:ext cx="640813" cy="538241"/>
            <a:chOff x="2869533" y="318283"/>
            <a:chExt cx="102176" cy="85817"/>
          </a:xfrm>
        </p:grpSpPr>
        <p:sp>
          <p:nvSpPr>
            <p:cNvPr id="671" name="Google Shape;671;p36"/>
            <p:cNvSpPr/>
            <p:nvPr/>
          </p:nvSpPr>
          <p:spPr>
            <a:xfrm>
              <a:off x="2869533" y="318283"/>
              <a:ext cx="101302" cy="85817"/>
            </a:xfrm>
            <a:custGeom>
              <a:avLst/>
              <a:gdLst/>
              <a:ahLst/>
              <a:cxnLst/>
              <a:rect l="l" t="t" r="r" b="b"/>
              <a:pathLst>
                <a:path w="2445" h="2071" extrusionOk="0">
                  <a:moveTo>
                    <a:pt x="0" y="1"/>
                  </a:moveTo>
                  <a:lnTo>
                    <a:pt x="0" y="2070"/>
                  </a:lnTo>
                  <a:lnTo>
                    <a:pt x="2079" y="2070"/>
                  </a:lnTo>
                  <a:lnTo>
                    <a:pt x="2079" y="732"/>
                  </a:lnTo>
                  <a:lnTo>
                    <a:pt x="2445" y="384"/>
                  </a:lnTo>
                  <a:lnTo>
                    <a:pt x="2248" y="188"/>
                  </a:lnTo>
                  <a:lnTo>
                    <a:pt x="2079" y="357"/>
                  </a:lnTo>
                  <a:lnTo>
                    <a:pt x="2079" y="1"/>
                  </a:ln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36"/>
            <p:cNvGrpSpPr/>
            <p:nvPr/>
          </p:nvGrpSpPr>
          <p:grpSpPr>
            <a:xfrm>
              <a:off x="2869754" y="318941"/>
              <a:ext cx="101955" cy="84600"/>
              <a:chOff x="2854604" y="2360241"/>
              <a:chExt cx="101955" cy="84600"/>
            </a:xfrm>
          </p:grpSpPr>
          <p:sp>
            <p:nvSpPr>
              <p:cNvPr id="673" name="Google Shape;673;p36"/>
              <p:cNvSpPr/>
              <p:nvPr/>
            </p:nvSpPr>
            <p:spPr>
              <a:xfrm>
                <a:off x="2854604" y="2360241"/>
                <a:ext cx="84600" cy="846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2867701" y="2366864"/>
                <a:ext cx="88858" cy="64434"/>
              </a:xfrm>
              <a:custGeom>
                <a:avLst/>
                <a:gdLst/>
                <a:ahLst/>
                <a:cxnLst/>
                <a:rect l="l" t="t" r="r" b="b"/>
                <a:pathLst>
                  <a:path w="2044" h="1482" extrusionOk="0">
                    <a:moveTo>
                      <a:pt x="1856" y="1"/>
                    </a:moveTo>
                    <a:lnTo>
                      <a:pt x="688" y="1116"/>
                    </a:lnTo>
                    <a:lnTo>
                      <a:pt x="170" y="714"/>
                    </a:lnTo>
                    <a:lnTo>
                      <a:pt x="1" y="929"/>
                    </a:lnTo>
                    <a:lnTo>
                      <a:pt x="714" y="1482"/>
                    </a:lnTo>
                    <a:lnTo>
                      <a:pt x="2044" y="197"/>
                    </a:lnTo>
                    <a:lnTo>
                      <a:pt x="1856" y="1"/>
                    </a:lnTo>
                    <a:close/>
                  </a:path>
                </a:pathLst>
              </a:custGeom>
              <a:solidFill>
                <a:srgbClr val="FF74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6" name="Picture 5" descr="A close-up of a map&#10;&#10;Description automatically generated">
            <a:extLst>
              <a:ext uri="{FF2B5EF4-FFF2-40B4-BE49-F238E27FC236}">
                <a16:creationId xmlns:a16="http://schemas.microsoft.com/office/drawing/2014/main" id="{A4799B6B-F73F-475C-20D6-C7ABDE3913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40" y="716333"/>
            <a:ext cx="7369872" cy="4254677"/>
          </a:xfrm>
          <a:prstGeom prst="rect">
            <a:avLst/>
          </a:prstGeom>
          <a:ln w="28575">
            <a:solidFill>
              <a:srgbClr val="64E4B9"/>
            </a:solidFill>
          </a:ln>
        </p:spPr>
      </p:pic>
    </p:spTree>
    <p:extLst>
      <p:ext uri="{BB962C8B-B14F-4D97-AF65-F5344CB8AC3E}">
        <p14:creationId xmlns:p14="http://schemas.microsoft.com/office/powerpoint/2010/main" val="4239534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grpSp>
        <p:nvGrpSpPr>
          <p:cNvPr id="621" name="Google Shape;863;p41">
            <a:extLst>
              <a:ext uri="{FF2B5EF4-FFF2-40B4-BE49-F238E27FC236}">
                <a16:creationId xmlns:a16="http://schemas.microsoft.com/office/drawing/2014/main" id="{6BABB649-E2D7-ECB7-CE1F-79CF23EB9986}"/>
              </a:ext>
            </a:extLst>
          </p:cNvPr>
          <p:cNvGrpSpPr/>
          <p:nvPr/>
        </p:nvGrpSpPr>
        <p:grpSpPr>
          <a:xfrm>
            <a:off x="8349680" y="2866316"/>
            <a:ext cx="473051" cy="1254388"/>
            <a:chOff x="7363972" y="-223337"/>
            <a:chExt cx="473051" cy="1254388"/>
          </a:xfrm>
        </p:grpSpPr>
        <p:sp>
          <p:nvSpPr>
            <p:cNvPr id="622" name="Google Shape;864;p41">
              <a:extLst>
                <a:ext uri="{FF2B5EF4-FFF2-40B4-BE49-F238E27FC236}">
                  <a16:creationId xmlns:a16="http://schemas.microsoft.com/office/drawing/2014/main" id="{22035BAA-C7E5-9C29-60A5-9C45495B538D}"/>
                </a:ext>
              </a:extLst>
            </p:cNvPr>
            <p:cNvSpPr/>
            <p:nvPr/>
          </p:nvSpPr>
          <p:spPr>
            <a:xfrm>
              <a:off x="7363972" y="-223337"/>
              <a:ext cx="473051" cy="903387"/>
            </a:xfrm>
            <a:custGeom>
              <a:avLst/>
              <a:gdLst/>
              <a:ahLst/>
              <a:cxnLst/>
              <a:rect l="l" t="t" r="r" b="b"/>
              <a:pathLst>
                <a:path w="3400" h="6493" extrusionOk="0">
                  <a:moveTo>
                    <a:pt x="1926" y="0"/>
                  </a:moveTo>
                  <a:cubicBezTo>
                    <a:pt x="1775" y="0"/>
                    <a:pt x="1635" y="50"/>
                    <a:pt x="1535" y="175"/>
                  </a:cubicBezTo>
                  <a:cubicBezTo>
                    <a:pt x="1196" y="585"/>
                    <a:pt x="1169" y="1210"/>
                    <a:pt x="902" y="1665"/>
                  </a:cubicBezTo>
                  <a:cubicBezTo>
                    <a:pt x="732" y="1950"/>
                    <a:pt x="491" y="2182"/>
                    <a:pt x="304" y="2459"/>
                  </a:cubicBezTo>
                  <a:cubicBezTo>
                    <a:pt x="126" y="2726"/>
                    <a:pt x="1" y="3074"/>
                    <a:pt x="108" y="3386"/>
                  </a:cubicBezTo>
                  <a:cubicBezTo>
                    <a:pt x="215" y="3690"/>
                    <a:pt x="518" y="3886"/>
                    <a:pt x="616" y="4189"/>
                  </a:cubicBezTo>
                  <a:cubicBezTo>
                    <a:pt x="723" y="4519"/>
                    <a:pt x="554" y="4876"/>
                    <a:pt x="420" y="5197"/>
                  </a:cubicBezTo>
                  <a:cubicBezTo>
                    <a:pt x="277" y="5527"/>
                    <a:pt x="179" y="5929"/>
                    <a:pt x="393" y="6205"/>
                  </a:cubicBezTo>
                  <a:cubicBezTo>
                    <a:pt x="570" y="6447"/>
                    <a:pt x="907" y="6492"/>
                    <a:pt x="1214" y="6492"/>
                  </a:cubicBezTo>
                  <a:cubicBezTo>
                    <a:pt x="1247" y="6492"/>
                    <a:pt x="1280" y="6492"/>
                    <a:pt x="1312" y="6491"/>
                  </a:cubicBezTo>
                  <a:cubicBezTo>
                    <a:pt x="1696" y="6482"/>
                    <a:pt x="2088" y="6446"/>
                    <a:pt x="2445" y="6304"/>
                  </a:cubicBezTo>
                  <a:cubicBezTo>
                    <a:pt x="2802" y="6161"/>
                    <a:pt x="3132" y="5902"/>
                    <a:pt x="3275" y="5545"/>
                  </a:cubicBezTo>
                  <a:cubicBezTo>
                    <a:pt x="3364" y="5340"/>
                    <a:pt x="3382" y="5117"/>
                    <a:pt x="3391" y="4894"/>
                  </a:cubicBezTo>
                  <a:cubicBezTo>
                    <a:pt x="3400" y="4635"/>
                    <a:pt x="3373" y="4359"/>
                    <a:pt x="3230" y="4136"/>
                  </a:cubicBezTo>
                  <a:cubicBezTo>
                    <a:pt x="3061" y="3904"/>
                    <a:pt x="2775" y="3779"/>
                    <a:pt x="2615" y="3538"/>
                  </a:cubicBezTo>
                  <a:cubicBezTo>
                    <a:pt x="2409" y="3226"/>
                    <a:pt x="2499" y="2815"/>
                    <a:pt x="2650" y="2476"/>
                  </a:cubicBezTo>
                  <a:cubicBezTo>
                    <a:pt x="2811" y="2137"/>
                    <a:pt x="3025" y="1816"/>
                    <a:pt x="3087" y="1451"/>
                  </a:cubicBezTo>
                  <a:cubicBezTo>
                    <a:pt x="3150" y="1049"/>
                    <a:pt x="3007" y="621"/>
                    <a:pt x="2713" y="344"/>
                  </a:cubicBezTo>
                  <a:cubicBezTo>
                    <a:pt x="2527" y="170"/>
                    <a:pt x="2206" y="0"/>
                    <a:pt x="19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3" name="Google Shape;865;p41">
              <a:extLst>
                <a:ext uri="{FF2B5EF4-FFF2-40B4-BE49-F238E27FC236}">
                  <a16:creationId xmlns:a16="http://schemas.microsoft.com/office/drawing/2014/main" id="{345FBB4E-22F3-D184-A456-2AF62C6526EE}"/>
                </a:ext>
              </a:extLst>
            </p:cNvPr>
            <p:cNvGrpSpPr/>
            <p:nvPr/>
          </p:nvGrpSpPr>
          <p:grpSpPr>
            <a:xfrm>
              <a:off x="7480824" y="52920"/>
              <a:ext cx="203693" cy="790830"/>
              <a:chOff x="4595979" y="4179496"/>
              <a:chExt cx="57502" cy="223253"/>
            </a:xfrm>
          </p:grpSpPr>
          <p:sp>
            <p:nvSpPr>
              <p:cNvPr id="635" name="Google Shape;866;p41">
                <a:extLst>
                  <a:ext uri="{FF2B5EF4-FFF2-40B4-BE49-F238E27FC236}">
                    <a16:creationId xmlns:a16="http://schemas.microsoft.com/office/drawing/2014/main" id="{37B3660F-5150-5189-5768-FE6D2A564146}"/>
                  </a:ext>
                </a:extLst>
              </p:cNvPr>
              <p:cNvSpPr/>
              <p:nvPr/>
            </p:nvSpPr>
            <p:spPr>
              <a:xfrm>
                <a:off x="4624337" y="4179496"/>
                <a:ext cx="1100" cy="223253"/>
              </a:xfrm>
              <a:custGeom>
                <a:avLst/>
                <a:gdLst/>
                <a:ahLst/>
                <a:cxnLst/>
                <a:rect l="l" t="t" r="r" b="b"/>
                <a:pathLst>
                  <a:path w="28" h="5684" extrusionOk="0">
                    <a:moveTo>
                      <a:pt x="10" y="1"/>
                    </a:moveTo>
                    <a:cubicBezTo>
                      <a:pt x="1" y="1"/>
                      <a:pt x="1" y="10"/>
                      <a:pt x="1" y="19"/>
                    </a:cubicBezTo>
                    <a:lnTo>
                      <a:pt x="1" y="5675"/>
                    </a:lnTo>
                    <a:cubicBezTo>
                      <a:pt x="1" y="5683"/>
                      <a:pt x="1" y="5683"/>
                      <a:pt x="10" y="5683"/>
                    </a:cubicBezTo>
                    <a:cubicBezTo>
                      <a:pt x="19" y="5683"/>
                      <a:pt x="28" y="5683"/>
                      <a:pt x="28" y="5675"/>
                    </a:cubicBezTo>
                    <a:lnTo>
                      <a:pt x="28" y="19"/>
                    </a:lnTo>
                    <a:cubicBezTo>
                      <a:pt x="28" y="10"/>
                      <a:pt x="19" y="1"/>
                      <a:pt x="1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867;p41">
                <a:extLst>
                  <a:ext uri="{FF2B5EF4-FFF2-40B4-BE49-F238E27FC236}">
                    <a16:creationId xmlns:a16="http://schemas.microsoft.com/office/drawing/2014/main" id="{FC26431F-B315-768A-37E2-40565A3C0C80}"/>
                  </a:ext>
                </a:extLst>
              </p:cNvPr>
              <p:cNvSpPr/>
              <p:nvPr/>
            </p:nvSpPr>
            <p:spPr>
              <a:xfrm>
                <a:off x="4624023" y="4214452"/>
                <a:ext cx="29458" cy="25373"/>
              </a:xfrm>
              <a:custGeom>
                <a:avLst/>
                <a:gdLst/>
                <a:ahLst/>
                <a:cxnLst/>
                <a:rect l="l" t="t" r="r" b="b"/>
                <a:pathLst>
                  <a:path w="750" h="646" extrusionOk="0">
                    <a:moveTo>
                      <a:pt x="697" y="1"/>
                    </a:moveTo>
                    <a:cubicBezTo>
                      <a:pt x="524" y="1"/>
                      <a:pt x="353" y="100"/>
                      <a:pt x="196" y="297"/>
                    </a:cubicBezTo>
                    <a:cubicBezTo>
                      <a:pt x="80" y="458"/>
                      <a:pt x="9" y="618"/>
                      <a:pt x="9" y="618"/>
                    </a:cubicBezTo>
                    <a:cubicBezTo>
                      <a:pt x="0" y="627"/>
                      <a:pt x="9" y="636"/>
                      <a:pt x="9" y="636"/>
                    </a:cubicBezTo>
                    <a:cubicBezTo>
                      <a:pt x="18" y="636"/>
                      <a:pt x="18" y="645"/>
                      <a:pt x="18" y="645"/>
                    </a:cubicBezTo>
                    <a:cubicBezTo>
                      <a:pt x="27" y="645"/>
                      <a:pt x="27" y="636"/>
                      <a:pt x="36" y="636"/>
                    </a:cubicBezTo>
                    <a:cubicBezTo>
                      <a:pt x="36" y="628"/>
                      <a:pt x="282" y="35"/>
                      <a:pt x="681" y="35"/>
                    </a:cubicBezTo>
                    <a:cubicBezTo>
                      <a:pt x="698" y="35"/>
                      <a:pt x="714" y="36"/>
                      <a:pt x="732" y="39"/>
                    </a:cubicBezTo>
                    <a:cubicBezTo>
                      <a:pt x="741" y="39"/>
                      <a:pt x="749" y="30"/>
                      <a:pt x="749" y="21"/>
                    </a:cubicBezTo>
                    <a:cubicBezTo>
                      <a:pt x="749" y="12"/>
                      <a:pt x="749" y="12"/>
                      <a:pt x="741" y="3"/>
                    </a:cubicBezTo>
                    <a:cubicBezTo>
                      <a:pt x="726" y="2"/>
                      <a:pt x="712" y="1"/>
                      <a:pt x="69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868;p41">
                <a:extLst>
                  <a:ext uri="{FF2B5EF4-FFF2-40B4-BE49-F238E27FC236}">
                    <a16:creationId xmlns:a16="http://schemas.microsoft.com/office/drawing/2014/main" id="{3714597E-B7A7-2EB6-FB90-814E927C37E8}"/>
                  </a:ext>
                </a:extLst>
              </p:cNvPr>
              <p:cNvSpPr/>
              <p:nvPr/>
            </p:nvSpPr>
            <p:spPr>
              <a:xfrm>
                <a:off x="4624023" y="4297168"/>
                <a:ext cx="29458" cy="24980"/>
              </a:xfrm>
              <a:custGeom>
                <a:avLst/>
                <a:gdLst/>
                <a:ahLst/>
                <a:cxnLst/>
                <a:rect l="l" t="t" r="r" b="b"/>
                <a:pathLst>
                  <a:path w="750" h="636" extrusionOk="0">
                    <a:moveTo>
                      <a:pt x="697" y="0"/>
                    </a:moveTo>
                    <a:cubicBezTo>
                      <a:pt x="524" y="0"/>
                      <a:pt x="353" y="99"/>
                      <a:pt x="196" y="297"/>
                    </a:cubicBezTo>
                    <a:cubicBezTo>
                      <a:pt x="80" y="448"/>
                      <a:pt x="9" y="618"/>
                      <a:pt x="9" y="618"/>
                    </a:cubicBezTo>
                    <a:cubicBezTo>
                      <a:pt x="0" y="627"/>
                      <a:pt x="9" y="636"/>
                      <a:pt x="9" y="636"/>
                    </a:cubicBezTo>
                    <a:lnTo>
                      <a:pt x="18" y="636"/>
                    </a:lnTo>
                    <a:cubicBezTo>
                      <a:pt x="27" y="636"/>
                      <a:pt x="27" y="636"/>
                      <a:pt x="36" y="627"/>
                    </a:cubicBezTo>
                    <a:cubicBezTo>
                      <a:pt x="36" y="618"/>
                      <a:pt x="286" y="27"/>
                      <a:pt x="688" y="27"/>
                    </a:cubicBezTo>
                    <a:cubicBezTo>
                      <a:pt x="703" y="27"/>
                      <a:pt x="717" y="27"/>
                      <a:pt x="732" y="29"/>
                    </a:cubicBezTo>
                    <a:cubicBezTo>
                      <a:pt x="741" y="29"/>
                      <a:pt x="749" y="29"/>
                      <a:pt x="749" y="20"/>
                    </a:cubicBezTo>
                    <a:cubicBezTo>
                      <a:pt x="749" y="11"/>
                      <a:pt x="749" y="2"/>
                      <a:pt x="741" y="2"/>
                    </a:cubicBezTo>
                    <a:cubicBezTo>
                      <a:pt x="726" y="1"/>
                      <a:pt x="712" y="0"/>
                      <a:pt x="69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869;p41">
                <a:extLst>
                  <a:ext uri="{FF2B5EF4-FFF2-40B4-BE49-F238E27FC236}">
                    <a16:creationId xmlns:a16="http://schemas.microsoft.com/office/drawing/2014/main" id="{A6D6A8B9-71C1-F69E-A5D3-16F1C8A575C2}"/>
                  </a:ext>
                </a:extLst>
              </p:cNvPr>
              <p:cNvSpPr/>
              <p:nvPr/>
            </p:nvSpPr>
            <p:spPr>
              <a:xfrm>
                <a:off x="4595979" y="4254749"/>
                <a:ext cx="29458" cy="25020"/>
              </a:xfrm>
              <a:custGeom>
                <a:avLst/>
                <a:gdLst/>
                <a:ahLst/>
                <a:cxnLst/>
                <a:rect l="l" t="t" r="r" b="b"/>
                <a:pathLst>
                  <a:path w="750" h="637" extrusionOk="0">
                    <a:moveTo>
                      <a:pt x="53" y="1"/>
                    </a:moveTo>
                    <a:cubicBezTo>
                      <a:pt x="38" y="1"/>
                      <a:pt x="24" y="1"/>
                      <a:pt x="9" y="3"/>
                    </a:cubicBezTo>
                    <a:cubicBezTo>
                      <a:pt x="9" y="3"/>
                      <a:pt x="0" y="12"/>
                      <a:pt x="0" y="21"/>
                    </a:cubicBezTo>
                    <a:cubicBezTo>
                      <a:pt x="0" y="30"/>
                      <a:pt x="9" y="30"/>
                      <a:pt x="18" y="30"/>
                    </a:cubicBezTo>
                    <a:cubicBezTo>
                      <a:pt x="33" y="28"/>
                      <a:pt x="47" y="27"/>
                      <a:pt x="61" y="27"/>
                    </a:cubicBezTo>
                    <a:cubicBezTo>
                      <a:pt x="464" y="27"/>
                      <a:pt x="714" y="619"/>
                      <a:pt x="723" y="627"/>
                    </a:cubicBezTo>
                    <a:cubicBezTo>
                      <a:pt x="723" y="636"/>
                      <a:pt x="723" y="636"/>
                      <a:pt x="732" y="636"/>
                    </a:cubicBezTo>
                    <a:lnTo>
                      <a:pt x="741" y="636"/>
                    </a:lnTo>
                    <a:cubicBezTo>
                      <a:pt x="741" y="636"/>
                      <a:pt x="750" y="627"/>
                      <a:pt x="750" y="618"/>
                    </a:cubicBezTo>
                    <a:cubicBezTo>
                      <a:pt x="741" y="618"/>
                      <a:pt x="678" y="449"/>
                      <a:pt x="553" y="297"/>
                    </a:cubicBezTo>
                    <a:cubicBezTo>
                      <a:pt x="397" y="100"/>
                      <a:pt x="225" y="1"/>
                      <a:pt x="5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4" name="Google Shape;870;p41">
              <a:extLst>
                <a:ext uri="{FF2B5EF4-FFF2-40B4-BE49-F238E27FC236}">
                  <a16:creationId xmlns:a16="http://schemas.microsoft.com/office/drawing/2014/main" id="{EF84C9FB-649A-77F1-A410-E2E721D80394}"/>
                </a:ext>
              </a:extLst>
            </p:cNvPr>
            <p:cNvSpPr/>
            <p:nvPr/>
          </p:nvSpPr>
          <p:spPr>
            <a:xfrm>
              <a:off x="7439659" y="736786"/>
              <a:ext cx="286891" cy="294265"/>
            </a:xfrm>
            <a:custGeom>
              <a:avLst/>
              <a:gdLst/>
              <a:ahLst/>
              <a:cxnLst/>
              <a:rect l="l" t="t" r="r" b="b"/>
              <a:pathLst>
                <a:path w="2062" h="2115" extrusionOk="0">
                  <a:moveTo>
                    <a:pt x="1" y="0"/>
                  </a:moveTo>
                  <a:lnTo>
                    <a:pt x="99" y="1900"/>
                  </a:lnTo>
                  <a:cubicBezTo>
                    <a:pt x="108" y="2016"/>
                    <a:pt x="206" y="2115"/>
                    <a:pt x="322" y="2115"/>
                  </a:cubicBezTo>
                  <a:lnTo>
                    <a:pt x="1732" y="2115"/>
                  </a:lnTo>
                  <a:cubicBezTo>
                    <a:pt x="1848" y="2115"/>
                    <a:pt x="1955" y="2016"/>
                    <a:pt x="1955" y="1900"/>
                  </a:cubicBezTo>
                  <a:lnTo>
                    <a:pt x="2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8" name="Google Shape;608;p35"/>
          <p:cNvSpPr txBox="1">
            <a:spLocks noGrp="1"/>
          </p:cNvSpPr>
          <p:nvPr>
            <p:ph type="title"/>
          </p:nvPr>
        </p:nvSpPr>
        <p:spPr>
          <a:xfrm>
            <a:off x="720000" y="30570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KEY </a:t>
            </a:r>
            <a:r>
              <a:rPr lang="en" dirty="0">
                <a:solidFill>
                  <a:schemeClr val="accent1"/>
                </a:solidFill>
              </a:rPr>
              <a:t>INSIGHTS</a:t>
            </a:r>
            <a:endParaRPr dirty="0">
              <a:solidFill>
                <a:schemeClr val="accent1"/>
              </a:solidFill>
            </a:endParaRPr>
          </a:p>
        </p:txBody>
      </p:sp>
      <p:sp>
        <p:nvSpPr>
          <p:cNvPr id="2" name="Google Shape;860;p41">
            <a:extLst>
              <a:ext uri="{FF2B5EF4-FFF2-40B4-BE49-F238E27FC236}">
                <a16:creationId xmlns:a16="http://schemas.microsoft.com/office/drawing/2014/main" id="{E03A1102-D456-B109-AB98-045C4B341C33}"/>
              </a:ext>
            </a:extLst>
          </p:cNvPr>
          <p:cNvSpPr/>
          <p:nvPr/>
        </p:nvSpPr>
        <p:spPr>
          <a:xfrm rot="7760291">
            <a:off x="5727641" y="1079438"/>
            <a:ext cx="2807339" cy="3676738"/>
          </a:xfrm>
          <a:custGeom>
            <a:avLst/>
            <a:gdLst/>
            <a:ahLst/>
            <a:cxnLst/>
            <a:rect l="l" t="t" r="r" b="b"/>
            <a:pathLst>
              <a:path w="11331" h="14840" extrusionOk="0">
                <a:moveTo>
                  <a:pt x="6044" y="1"/>
                </a:moveTo>
                <a:cubicBezTo>
                  <a:pt x="4913" y="1"/>
                  <a:pt x="3799" y="453"/>
                  <a:pt x="2829" y="1063"/>
                </a:cubicBezTo>
                <a:cubicBezTo>
                  <a:pt x="2392" y="1340"/>
                  <a:pt x="1964" y="1661"/>
                  <a:pt x="1678" y="2098"/>
                </a:cubicBezTo>
                <a:cubicBezTo>
                  <a:pt x="991" y="3195"/>
                  <a:pt x="1428" y="4605"/>
                  <a:pt x="1535" y="5898"/>
                </a:cubicBezTo>
                <a:cubicBezTo>
                  <a:pt x="1625" y="6960"/>
                  <a:pt x="1464" y="8040"/>
                  <a:pt x="1071" y="9030"/>
                </a:cubicBezTo>
                <a:cubicBezTo>
                  <a:pt x="706" y="9949"/>
                  <a:pt x="144" y="10814"/>
                  <a:pt x="72" y="11795"/>
                </a:cubicBezTo>
                <a:cubicBezTo>
                  <a:pt x="1" y="12759"/>
                  <a:pt x="456" y="13749"/>
                  <a:pt x="1241" y="14311"/>
                </a:cubicBezTo>
                <a:cubicBezTo>
                  <a:pt x="1727" y="14659"/>
                  <a:pt x="2330" y="14839"/>
                  <a:pt x="2930" y="14839"/>
                </a:cubicBezTo>
                <a:cubicBezTo>
                  <a:pt x="3299" y="14839"/>
                  <a:pt x="3667" y="14771"/>
                  <a:pt x="4006" y="14632"/>
                </a:cubicBezTo>
                <a:cubicBezTo>
                  <a:pt x="5362" y="14061"/>
                  <a:pt x="6058" y="12580"/>
                  <a:pt x="7066" y="11510"/>
                </a:cubicBezTo>
                <a:cubicBezTo>
                  <a:pt x="7842" y="10689"/>
                  <a:pt x="8815" y="10100"/>
                  <a:pt x="9662" y="9351"/>
                </a:cubicBezTo>
                <a:cubicBezTo>
                  <a:pt x="10510" y="8602"/>
                  <a:pt x="11250" y="7620"/>
                  <a:pt x="11286" y="6496"/>
                </a:cubicBezTo>
                <a:cubicBezTo>
                  <a:pt x="11331" y="4926"/>
                  <a:pt x="10019" y="3989"/>
                  <a:pt x="9359" y="2723"/>
                </a:cubicBezTo>
                <a:cubicBezTo>
                  <a:pt x="8663" y="1376"/>
                  <a:pt x="8333" y="251"/>
                  <a:pt x="6522" y="28"/>
                </a:cubicBezTo>
                <a:cubicBezTo>
                  <a:pt x="6363" y="10"/>
                  <a:pt x="6203" y="1"/>
                  <a:pt x="6044" y="1"/>
                </a:cubicBezTo>
                <a:close/>
              </a:path>
            </a:pathLst>
          </a:custGeom>
          <a:solidFill>
            <a:srgbClr val="E2E1EC">
              <a:alpha val="51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871;p41">
            <a:extLst>
              <a:ext uri="{FF2B5EF4-FFF2-40B4-BE49-F238E27FC236}">
                <a16:creationId xmlns:a16="http://schemas.microsoft.com/office/drawing/2014/main" id="{AA822108-4425-C0E7-6E96-25A64AD764F7}"/>
              </a:ext>
            </a:extLst>
          </p:cNvPr>
          <p:cNvGrpSpPr/>
          <p:nvPr/>
        </p:nvGrpSpPr>
        <p:grpSpPr>
          <a:xfrm>
            <a:off x="5899845" y="2776703"/>
            <a:ext cx="473051" cy="1254388"/>
            <a:chOff x="7363972" y="-223337"/>
            <a:chExt cx="473051" cy="1254388"/>
          </a:xfrm>
        </p:grpSpPr>
        <p:sp>
          <p:nvSpPr>
            <p:cNvPr id="4" name="Google Shape;872;p41">
              <a:extLst>
                <a:ext uri="{FF2B5EF4-FFF2-40B4-BE49-F238E27FC236}">
                  <a16:creationId xmlns:a16="http://schemas.microsoft.com/office/drawing/2014/main" id="{0B30467B-79A3-22A9-71AC-E039D59EDFE1}"/>
                </a:ext>
              </a:extLst>
            </p:cNvPr>
            <p:cNvSpPr/>
            <p:nvPr/>
          </p:nvSpPr>
          <p:spPr>
            <a:xfrm>
              <a:off x="7363972" y="-223337"/>
              <a:ext cx="473051" cy="903387"/>
            </a:xfrm>
            <a:custGeom>
              <a:avLst/>
              <a:gdLst/>
              <a:ahLst/>
              <a:cxnLst/>
              <a:rect l="l" t="t" r="r" b="b"/>
              <a:pathLst>
                <a:path w="3400" h="6493" extrusionOk="0">
                  <a:moveTo>
                    <a:pt x="1926" y="0"/>
                  </a:moveTo>
                  <a:cubicBezTo>
                    <a:pt x="1775" y="0"/>
                    <a:pt x="1635" y="50"/>
                    <a:pt x="1535" y="175"/>
                  </a:cubicBezTo>
                  <a:cubicBezTo>
                    <a:pt x="1196" y="585"/>
                    <a:pt x="1169" y="1210"/>
                    <a:pt x="902" y="1665"/>
                  </a:cubicBezTo>
                  <a:cubicBezTo>
                    <a:pt x="732" y="1950"/>
                    <a:pt x="491" y="2182"/>
                    <a:pt x="304" y="2459"/>
                  </a:cubicBezTo>
                  <a:cubicBezTo>
                    <a:pt x="126" y="2726"/>
                    <a:pt x="1" y="3074"/>
                    <a:pt x="108" y="3386"/>
                  </a:cubicBezTo>
                  <a:cubicBezTo>
                    <a:pt x="215" y="3690"/>
                    <a:pt x="518" y="3886"/>
                    <a:pt x="616" y="4189"/>
                  </a:cubicBezTo>
                  <a:cubicBezTo>
                    <a:pt x="723" y="4519"/>
                    <a:pt x="554" y="4876"/>
                    <a:pt x="420" y="5197"/>
                  </a:cubicBezTo>
                  <a:cubicBezTo>
                    <a:pt x="277" y="5527"/>
                    <a:pt x="179" y="5929"/>
                    <a:pt x="393" y="6205"/>
                  </a:cubicBezTo>
                  <a:cubicBezTo>
                    <a:pt x="570" y="6447"/>
                    <a:pt x="907" y="6492"/>
                    <a:pt x="1214" y="6492"/>
                  </a:cubicBezTo>
                  <a:cubicBezTo>
                    <a:pt x="1247" y="6492"/>
                    <a:pt x="1280" y="6492"/>
                    <a:pt x="1312" y="6491"/>
                  </a:cubicBezTo>
                  <a:cubicBezTo>
                    <a:pt x="1696" y="6482"/>
                    <a:pt x="2088" y="6446"/>
                    <a:pt x="2445" y="6304"/>
                  </a:cubicBezTo>
                  <a:cubicBezTo>
                    <a:pt x="2802" y="6161"/>
                    <a:pt x="3132" y="5902"/>
                    <a:pt x="3275" y="5545"/>
                  </a:cubicBezTo>
                  <a:cubicBezTo>
                    <a:pt x="3364" y="5340"/>
                    <a:pt x="3382" y="5117"/>
                    <a:pt x="3391" y="4894"/>
                  </a:cubicBezTo>
                  <a:cubicBezTo>
                    <a:pt x="3400" y="4635"/>
                    <a:pt x="3373" y="4359"/>
                    <a:pt x="3230" y="4136"/>
                  </a:cubicBezTo>
                  <a:cubicBezTo>
                    <a:pt x="3061" y="3904"/>
                    <a:pt x="2775" y="3779"/>
                    <a:pt x="2615" y="3538"/>
                  </a:cubicBezTo>
                  <a:cubicBezTo>
                    <a:pt x="2409" y="3226"/>
                    <a:pt x="2499" y="2815"/>
                    <a:pt x="2650" y="2476"/>
                  </a:cubicBezTo>
                  <a:cubicBezTo>
                    <a:pt x="2811" y="2137"/>
                    <a:pt x="3025" y="1816"/>
                    <a:pt x="3087" y="1451"/>
                  </a:cubicBezTo>
                  <a:cubicBezTo>
                    <a:pt x="3150" y="1049"/>
                    <a:pt x="3007" y="621"/>
                    <a:pt x="2713" y="344"/>
                  </a:cubicBezTo>
                  <a:cubicBezTo>
                    <a:pt x="2527" y="170"/>
                    <a:pt x="2206" y="0"/>
                    <a:pt x="19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873;p41">
              <a:extLst>
                <a:ext uri="{FF2B5EF4-FFF2-40B4-BE49-F238E27FC236}">
                  <a16:creationId xmlns:a16="http://schemas.microsoft.com/office/drawing/2014/main" id="{1185D561-D533-25EF-201D-6A8D50F0C2F1}"/>
                </a:ext>
              </a:extLst>
            </p:cNvPr>
            <p:cNvGrpSpPr/>
            <p:nvPr/>
          </p:nvGrpSpPr>
          <p:grpSpPr>
            <a:xfrm>
              <a:off x="7480824" y="52920"/>
              <a:ext cx="203693" cy="790830"/>
              <a:chOff x="4595979" y="4179496"/>
              <a:chExt cx="57502" cy="223253"/>
            </a:xfrm>
          </p:grpSpPr>
          <p:sp>
            <p:nvSpPr>
              <p:cNvPr id="7" name="Google Shape;874;p41">
                <a:extLst>
                  <a:ext uri="{FF2B5EF4-FFF2-40B4-BE49-F238E27FC236}">
                    <a16:creationId xmlns:a16="http://schemas.microsoft.com/office/drawing/2014/main" id="{65FE508A-3051-9074-123A-EC080DB8D49E}"/>
                  </a:ext>
                </a:extLst>
              </p:cNvPr>
              <p:cNvSpPr/>
              <p:nvPr/>
            </p:nvSpPr>
            <p:spPr>
              <a:xfrm>
                <a:off x="4624337" y="4179496"/>
                <a:ext cx="1100" cy="223253"/>
              </a:xfrm>
              <a:custGeom>
                <a:avLst/>
                <a:gdLst/>
                <a:ahLst/>
                <a:cxnLst/>
                <a:rect l="l" t="t" r="r" b="b"/>
                <a:pathLst>
                  <a:path w="28" h="5684" extrusionOk="0">
                    <a:moveTo>
                      <a:pt x="10" y="1"/>
                    </a:moveTo>
                    <a:cubicBezTo>
                      <a:pt x="1" y="1"/>
                      <a:pt x="1" y="10"/>
                      <a:pt x="1" y="19"/>
                    </a:cubicBezTo>
                    <a:lnTo>
                      <a:pt x="1" y="5675"/>
                    </a:lnTo>
                    <a:cubicBezTo>
                      <a:pt x="1" y="5683"/>
                      <a:pt x="1" y="5683"/>
                      <a:pt x="10" y="5683"/>
                    </a:cubicBezTo>
                    <a:cubicBezTo>
                      <a:pt x="19" y="5683"/>
                      <a:pt x="28" y="5683"/>
                      <a:pt x="28" y="5675"/>
                    </a:cubicBezTo>
                    <a:lnTo>
                      <a:pt x="28" y="19"/>
                    </a:lnTo>
                    <a:cubicBezTo>
                      <a:pt x="28" y="10"/>
                      <a:pt x="19" y="1"/>
                      <a:pt x="1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75;p41">
                <a:extLst>
                  <a:ext uri="{FF2B5EF4-FFF2-40B4-BE49-F238E27FC236}">
                    <a16:creationId xmlns:a16="http://schemas.microsoft.com/office/drawing/2014/main" id="{E21CBA0C-FC3E-3DF3-6732-58897DCCA091}"/>
                  </a:ext>
                </a:extLst>
              </p:cNvPr>
              <p:cNvSpPr/>
              <p:nvPr/>
            </p:nvSpPr>
            <p:spPr>
              <a:xfrm>
                <a:off x="4624023" y="4214452"/>
                <a:ext cx="29458" cy="25373"/>
              </a:xfrm>
              <a:custGeom>
                <a:avLst/>
                <a:gdLst/>
                <a:ahLst/>
                <a:cxnLst/>
                <a:rect l="l" t="t" r="r" b="b"/>
                <a:pathLst>
                  <a:path w="750" h="646" extrusionOk="0">
                    <a:moveTo>
                      <a:pt x="697" y="1"/>
                    </a:moveTo>
                    <a:cubicBezTo>
                      <a:pt x="524" y="1"/>
                      <a:pt x="353" y="100"/>
                      <a:pt x="196" y="297"/>
                    </a:cubicBezTo>
                    <a:cubicBezTo>
                      <a:pt x="80" y="458"/>
                      <a:pt x="9" y="618"/>
                      <a:pt x="9" y="618"/>
                    </a:cubicBezTo>
                    <a:cubicBezTo>
                      <a:pt x="0" y="627"/>
                      <a:pt x="9" y="636"/>
                      <a:pt x="9" y="636"/>
                    </a:cubicBezTo>
                    <a:cubicBezTo>
                      <a:pt x="18" y="636"/>
                      <a:pt x="18" y="645"/>
                      <a:pt x="18" y="645"/>
                    </a:cubicBezTo>
                    <a:cubicBezTo>
                      <a:pt x="27" y="645"/>
                      <a:pt x="27" y="636"/>
                      <a:pt x="36" y="636"/>
                    </a:cubicBezTo>
                    <a:cubicBezTo>
                      <a:pt x="36" y="628"/>
                      <a:pt x="282" y="35"/>
                      <a:pt x="681" y="35"/>
                    </a:cubicBezTo>
                    <a:cubicBezTo>
                      <a:pt x="698" y="35"/>
                      <a:pt x="714" y="36"/>
                      <a:pt x="732" y="39"/>
                    </a:cubicBezTo>
                    <a:cubicBezTo>
                      <a:pt x="741" y="39"/>
                      <a:pt x="749" y="30"/>
                      <a:pt x="749" y="21"/>
                    </a:cubicBezTo>
                    <a:cubicBezTo>
                      <a:pt x="749" y="12"/>
                      <a:pt x="749" y="12"/>
                      <a:pt x="741" y="3"/>
                    </a:cubicBezTo>
                    <a:cubicBezTo>
                      <a:pt x="726" y="2"/>
                      <a:pt x="712" y="1"/>
                      <a:pt x="69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76;p41">
                <a:extLst>
                  <a:ext uri="{FF2B5EF4-FFF2-40B4-BE49-F238E27FC236}">
                    <a16:creationId xmlns:a16="http://schemas.microsoft.com/office/drawing/2014/main" id="{5BDA1CF2-5216-ACEF-D4AA-7C14BA08EBB8}"/>
                  </a:ext>
                </a:extLst>
              </p:cNvPr>
              <p:cNvSpPr/>
              <p:nvPr/>
            </p:nvSpPr>
            <p:spPr>
              <a:xfrm>
                <a:off x="4624023" y="4297168"/>
                <a:ext cx="29458" cy="24980"/>
              </a:xfrm>
              <a:custGeom>
                <a:avLst/>
                <a:gdLst/>
                <a:ahLst/>
                <a:cxnLst/>
                <a:rect l="l" t="t" r="r" b="b"/>
                <a:pathLst>
                  <a:path w="750" h="636" extrusionOk="0">
                    <a:moveTo>
                      <a:pt x="697" y="0"/>
                    </a:moveTo>
                    <a:cubicBezTo>
                      <a:pt x="524" y="0"/>
                      <a:pt x="353" y="99"/>
                      <a:pt x="196" y="297"/>
                    </a:cubicBezTo>
                    <a:cubicBezTo>
                      <a:pt x="80" y="448"/>
                      <a:pt x="9" y="618"/>
                      <a:pt x="9" y="618"/>
                    </a:cubicBezTo>
                    <a:cubicBezTo>
                      <a:pt x="0" y="627"/>
                      <a:pt x="9" y="636"/>
                      <a:pt x="9" y="636"/>
                    </a:cubicBezTo>
                    <a:lnTo>
                      <a:pt x="18" y="636"/>
                    </a:lnTo>
                    <a:cubicBezTo>
                      <a:pt x="27" y="636"/>
                      <a:pt x="27" y="636"/>
                      <a:pt x="36" y="627"/>
                    </a:cubicBezTo>
                    <a:cubicBezTo>
                      <a:pt x="36" y="618"/>
                      <a:pt x="286" y="27"/>
                      <a:pt x="688" y="27"/>
                    </a:cubicBezTo>
                    <a:cubicBezTo>
                      <a:pt x="703" y="27"/>
                      <a:pt x="717" y="27"/>
                      <a:pt x="732" y="29"/>
                    </a:cubicBezTo>
                    <a:cubicBezTo>
                      <a:pt x="741" y="29"/>
                      <a:pt x="749" y="29"/>
                      <a:pt x="749" y="20"/>
                    </a:cubicBezTo>
                    <a:cubicBezTo>
                      <a:pt x="749" y="11"/>
                      <a:pt x="749" y="2"/>
                      <a:pt x="741" y="2"/>
                    </a:cubicBezTo>
                    <a:cubicBezTo>
                      <a:pt x="726" y="1"/>
                      <a:pt x="712" y="0"/>
                      <a:pt x="69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77;p41">
                <a:extLst>
                  <a:ext uri="{FF2B5EF4-FFF2-40B4-BE49-F238E27FC236}">
                    <a16:creationId xmlns:a16="http://schemas.microsoft.com/office/drawing/2014/main" id="{61A2453F-60A3-DA68-D77C-F6E95F3C4045}"/>
                  </a:ext>
                </a:extLst>
              </p:cNvPr>
              <p:cNvSpPr/>
              <p:nvPr/>
            </p:nvSpPr>
            <p:spPr>
              <a:xfrm>
                <a:off x="4595979" y="4254749"/>
                <a:ext cx="29458" cy="25020"/>
              </a:xfrm>
              <a:custGeom>
                <a:avLst/>
                <a:gdLst/>
                <a:ahLst/>
                <a:cxnLst/>
                <a:rect l="l" t="t" r="r" b="b"/>
                <a:pathLst>
                  <a:path w="750" h="637" extrusionOk="0">
                    <a:moveTo>
                      <a:pt x="53" y="1"/>
                    </a:moveTo>
                    <a:cubicBezTo>
                      <a:pt x="38" y="1"/>
                      <a:pt x="24" y="1"/>
                      <a:pt x="9" y="3"/>
                    </a:cubicBezTo>
                    <a:cubicBezTo>
                      <a:pt x="9" y="3"/>
                      <a:pt x="0" y="12"/>
                      <a:pt x="0" y="21"/>
                    </a:cubicBezTo>
                    <a:cubicBezTo>
                      <a:pt x="0" y="30"/>
                      <a:pt x="9" y="30"/>
                      <a:pt x="18" y="30"/>
                    </a:cubicBezTo>
                    <a:cubicBezTo>
                      <a:pt x="33" y="28"/>
                      <a:pt x="47" y="27"/>
                      <a:pt x="61" y="27"/>
                    </a:cubicBezTo>
                    <a:cubicBezTo>
                      <a:pt x="464" y="27"/>
                      <a:pt x="714" y="619"/>
                      <a:pt x="723" y="627"/>
                    </a:cubicBezTo>
                    <a:cubicBezTo>
                      <a:pt x="723" y="636"/>
                      <a:pt x="723" y="636"/>
                      <a:pt x="732" y="636"/>
                    </a:cubicBezTo>
                    <a:lnTo>
                      <a:pt x="741" y="636"/>
                    </a:lnTo>
                    <a:cubicBezTo>
                      <a:pt x="741" y="636"/>
                      <a:pt x="750" y="627"/>
                      <a:pt x="750" y="618"/>
                    </a:cubicBezTo>
                    <a:cubicBezTo>
                      <a:pt x="741" y="618"/>
                      <a:pt x="678" y="449"/>
                      <a:pt x="553" y="297"/>
                    </a:cubicBezTo>
                    <a:cubicBezTo>
                      <a:pt x="397" y="100"/>
                      <a:pt x="225" y="1"/>
                      <a:pt x="5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878;p41">
              <a:extLst>
                <a:ext uri="{FF2B5EF4-FFF2-40B4-BE49-F238E27FC236}">
                  <a16:creationId xmlns:a16="http://schemas.microsoft.com/office/drawing/2014/main" id="{400BC0FC-8746-EF11-B85F-6719CC6C34F3}"/>
                </a:ext>
              </a:extLst>
            </p:cNvPr>
            <p:cNvSpPr/>
            <p:nvPr/>
          </p:nvSpPr>
          <p:spPr>
            <a:xfrm>
              <a:off x="7439659" y="736786"/>
              <a:ext cx="286891" cy="294265"/>
            </a:xfrm>
            <a:custGeom>
              <a:avLst/>
              <a:gdLst/>
              <a:ahLst/>
              <a:cxnLst/>
              <a:rect l="l" t="t" r="r" b="b"/>
              <a:pathLst>
                <a:path w="2062" h="2115" extrusionOk="0">
                  <a:moveTo>
                    <a:pt x="1" y="0"/>
                  </a:moveTo>
                  <a:lnTo>
                    <a:pt x="99" y="1900"/>
                  </a:lnTo>
                  <a:cubicBezTo>
                    <a:pt x="108" y="2016"/>
                    <a:pt x="206" y="2115"/>
                    <a:pt x="322" y="2115"/>
                  </a:cubicBezTo>
                  <a:lnTo>
                    <a:pt x="1732" y="2115"/>
                  </a:lnTo>
                  <a:cubicBezTo>
                    <a:pt x="1848" y="2115"/>
                    <a:pt x="1955" y="2016"/>
                    <a:pt x="1955" y="1900"/>
                  </a:cubicBezTo>
                  <a:lnTo>
                    <a:pt x="2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879;p41">
            <a:extLst>
              <a:ext uri="{FF2B5EF4-FFF2-40B4-BE49-F238E27FC236}">
                <a16:creationId xmlns:a16="http://schemas.microsoft.com/office/drawing/2014/main" id="{1F7396F7-7721-D4AC-D6CE-CCEFDABD1535}"/>
              </a:ext>
            </a:extLst>
          </p:cNvPr>
          <p:cNvGrpSpPr/>
          <p:nvPr/>
        </p:nvGrpSpPr>
        <p:grpSpPr>
          <a:xfrm>
            <a:off x="6256509" y="1360335"/>
            <a:ext cx="1839985" cy="2627871"/>
            <a:chOff x="2479979" y="2194432"/>
            <a:chExt cx="554346" cy="791718"/>
          </a:xfrm>
        </p:grpSpPr>
        <p:sp>
          <p:nvSpPr>
            <p:cNvPr id="12" name="Google Shape;880;p41">
              <a:extLst>
                <a:ext uri="{FF2B5EF4-FFF2-40B4-BE49-F238E27FC236}">
                  <a16:creationId xmlns:a16="http://schemas.microsoft.com/office/drawing/2014/main" id="{1B58E554-8554-66CC-CFCD-6B4945063EAD}"/>
                </a:ext>
              </a:extLst>
            </p:cNvPr>
            <p:cNvSpPr/>
            <p:nvPr/>
          </p:nvSpPr>
          <p:spPr>
            <a:xfrm>
              <a:off x="2479979" y="2194432"/>
              <a:ext cx="553695" cy="790852"/>
            </a:xfrm>
            <a:custGeom>
              <a:avLst/>
              <a:gdLst/>
              <a:ahLst/>
              <a:cxnLst/>
              <a:rect l="l" t="t" r="r" b="b"/>
              <a:pathLst>
                <a:path w="14097" h="20135" extrusionOk="0">
                  <a:moveTo>
                    <a:pt x="7049" y="0"/>
                  </a:moveTo>
                  <a:cubicBezTo>
                    <a:pt x="6460" y="0"/>
                    <a:pt x="5978" y="482"/>
                    <a:pt x="5978" y="1071"/>
                  </a:cubicBezTo>
                  <a:cubicBezTo>
                    <a:pt x="5978" y="1089"/>
                    <a:pt x="5978" y="1106"/>
                    <a:pt x="5978" y="1124"/>
                  </a:cubicBezTo>
                  <a:lnTo>
                    <a:pt x="4408" y="1124"/>
                  </a:lnTo>
                  <a:lnTo>
                    <a:pt x="4408" y="1481"/>
                  </a:lnTo>
                  <a:lnTo>
                    <a:pt x="269" y="1481"/>
                  </a:lnTo>
                  <a:cubicBezTo>
                    <a:pt x="117" y="1481"/>
                    <a:pt x="1" y="1597"/>
                    <a:pt x="1" y="1749"/>
                  </a:cubicBezTo>
                  <a:lnTo>
                    <a:pt x="1" y="19867"/>
                  </a:lnTo>
                  <a:cubicBezTo>
                    <a:pt x="1" y="20019"/>
                    <a:pt x="117" y="20135"/>
                    <a:pt x="269" y="20135"/>
                  </a:cubicBezTo>
                  <a:lnTo>
                    <a:pt x="13829" y="20135"/>
                  </a:lnTo>
                  <a:cubicBezTo>
                    <a:pt x="13980" y="20135"/>
                    <a:pt x="14096" y="20019"/>
                    <a:pt x="14096" y="19867"/>
                  </a:cubicBezTo>
                  <a:lnTo>
                    <a:pt x="14096" y="1749"/>
                  </a:lnTo>
                  <a:cubicBezTo>
                    <a:pt x="14096" y="1597"/>
                    <a:pt x="13980" y="1481"/>
                    <a:pt x="13829" y="1481"/>
                  </a:cubicBezTo>
                  <a:lnTo>
                    <a:pt x="9689" y="1481"/>
                  </a:lnTo>
                  <a:lnTo>
                    <a:pt x="9689" y="1124"/>
                  </a:lnTo>
                  <a:lnTo>
                    <a:pt x="8119" y="1124"/>
                  </a:lnTo>
                  <a:cubicBezTo>
                    <a:pt x="8119" y="1106"/>
                    <a:pt x="8119" y="1089"/>
                    <a:pt x="8119" y="1071"/>
                  </a:cubicBezTo>
                  <a:cubicBezTo>
                    <a:pt x="8119" y="482"/>
                    <a:pt x="7637" y="0"/>
                    <a:pt x="7049"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881;p41">
              <a:extLst>
                <a:ext uri="{FF2B5EF4-FFF2-40B4-BE49-F238E27FC236}">
                  <a16:creationId xmlns:a16="http://schemas.microsoft.com/office/drawing/2014/main" id="{7C5EC68B-5A7A-C13D-2F8E-4A54273C5FD4}"/>
                </a:ext>
              </a:extLst>
            </p:cNvPr>
            <p:cNvGrpSpPr/>
            <p:nvPr/>
          </p:nvGrpSpPr>
          <p:grpSpPr>
            <a:xfrm>
              <a:off x="2480525" y="2194434"/>
              <a:ext cx="553800" cy="791716"/>
              <a:chOff x="2793050" y="2669709"/>
              <a:chExt cx="553800" cy="791716"/>
            </a:xfrm>
          </p:grpSpPr>
          <p:sp>
            <p:nvSpPr>
              <p:cNvPr id="14" name="Google Shape;882;p41">
                <a:extLst>
                  <a:ext uri="{FF2B5EF4-FFF2-40B4-BE49-F238E27FC236}">
                    <a16:creationId xmlns:a16="http://schemas.microsoft.com/office/drawing/2014/main" id="{05D987E6-430C-7CF4-768B-3A6AD80CA838}"/>
                  </a:ext>
                </a:extLst>
              </p:cNvPr>
              <p:cNvSpPr/>
              <p:nvPr/>
            </p:nvSpPr>
            <p:spPr>
              <a:xfrm>
                <a:off x="2793050" y="2727925"/>
                <a:ext cx="553800" cy="733500"/>
              </a:xfrm>
              <a:prstGeom prst="roundRect">
                <a:avLst>
                  <a:gd name="adj" fmla="val 375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83;p41">
                <a:extLst>
                  <a:ext uri="{FF2B5EF4-FFF2-40B4-BE49-F238E27FC236}">
                    <a16:creationId xmlns:a16="http://schemas.microsoft.com/office/drawing/2014/main" id="{4B9DB41C-D935-0B3D-AA36-7E8FC67DAFE1}"/>
                  </a:ext>
                </a:extLst>
              </p:cNvPr>
              <p:cNvSpPr/>
              <p:nvPr/>
            </p:nvSpPr>
            <p:spPr>
              <a:xfrm>
                <a:off x="2825475" y="2761499"/>
                <a:ext cx="489555" cy="665439"/>
              </a:xfrm>
              <a:custGeom>
                <a:avLst/>
                <a:gdLst/>
                <a:ahLst/>
                <a:cxnLst/>
                <a:rect l="l" t="t" r="r" b="b"/>
                <a:pathLst>
                  <a:path w="12464" h="16942" extrusionOk="0">
                    <a:moveTo>
                      <a:pt x="580" y="1"/>
                    </a:moveTo>
                    <a:cubicBezTo>
                      <a:pt x="259" y="1"/>
                      <a:pt x="0" y="259"/>
                      <a:pt x="0" y="571"/>
                    </a:cubicBezTo>
                    <a:lnTo>
                      <a:pt x="0" y="16362"/>
                    </a:lnTo>
                    <a:cubicBezTo>
                      <a:pt x="0" y="16683"/>
                      <a:pt x="259" y="16941"/>
                      <a:pt x="580" y="16941"/>
                    </a:cubicBezTo>
                    <a:lnTo>
                      <a:pt x="11892" y="16941"/>
                    </a:lnTo>
                    <a:cubicBezTo>
                      <a:pt x="12204" y="16941"/>
                      <a:pt x="12463" y="16683"/>
                      <a:pt x="12463" y="16362"/>
                    </a:cubicBezTo>
                    <a:lnTo>
                      <a:pt x="12463" y="571"/>
                    </a:lnTo>
                    <a:cubicBezTo>
                      <a:pt x="12463" y="259"/>
                      <a:pt x="12204" y="1"/>
                      <a:pt x="118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84;p41">
                <a:extLst>
                  <a:ext uri="{FF2B5EF4-FFF2-40B4-BE49-F238E27FC236}">
                    <a16:creationId xmlns:a16="http://schemas.microsoft.com/office/drawing/2014/main" id="{3E56D68F-0E42-1146-DA43-E8D1E63BA96F}"/>
                  </a:ext>
                </a:extLst>
              </p:cNvPr>
              <p:cNvSpPr/>
              <p:nvPr/>
            </p:nvSpPr>
            <p:spPr>
              <a:xfrm>
                <a:off x="2966320" y="2669709"/>
                <a:ext cx="207817" cy="108288"/>
              </a:xfrm>
              <a:custGeom>
                <a:avLst/>
                <a:gdLst/>
                <a:ahLst/>
                <a:cxnLst/>
                <a:rect l="l" t="t" r="r" b="b"/>
                <a:pathLst>
                  <a:path w="5291" h="2757" extrusionOk="0">
                    <a:moveTo>
                      <a:pt x="2650" y="0"/>
                    </a:moveTo>
                    <a:cubicBezTo>
                      <a:pt x="2052" y="0"/>
                      <a:pt x="1580" y="482"/>
                      <a:pt x="1580" y="1071"/>
                    </a:cubicBezTo>
                    <a:cubicBezTo>
                      <a:pt x="1580" y="1089"/>
                      <a:pt x="1580" y="1106"/>
                      <a:pt x="1580" y="1124"/>
                    </a:cubicBezTo>
                    <a:lnTo>
                      <a:pt x="1" y="1124"/>
                    </a:lnTo>
                    <a:lnTo>
                      <a:pt x="1" y="2757"/>
                    </a:lnTo>
                    <a:lnTo>
                      <a:pt x="5291" y="2757"/>
                    </a:lnTo>
                    <a:lnTo>
                      <a:pt x="5291" y="1124"/>
                    </a:lnTo>
                    <a:lnTo>
                      <a:pt x="3721" y="1124"/>
                    </a:lnTo>
                    <a:cubicBezTo>
                      <a:pt x="3721" y="1106"/>
                      <a:pt x="3721" y="1089"/>
                      <a:pt x="3721" y="1071"/>
                    </a:cubicBezTo>
                    <a:cubicBezTo>
                      <a:pt x="3721" y="482"/>
                      <a:pt x="3239" y="0"/>
                      <a:pt x="26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85;p41">
                <a:extLst>
                  <a:ext uri="{FF2B5EF4-FFF2-40B4-BE49-F238E27FC236}">
                    <a16:creationId xmlns:a16="http://schemas.microsoft.com/office/drawing/2014/main" id="{F813EBEA-8757-8AA0-5674-3DD12058CDB8}"/>
                  </a:ext>
                </a:extLst>
              </p:cNvPr>
              <p:cNvSpPr/>
              <p:nvPr/>
            </p:nvSpPr>
            <p:spPr>
              <a:xfrm>
                <a:off x="3046562" y="2688287"/>
                <a:ext cx="47329" cy="46976"/>
              </a:xfrm>
              <a:custGeom>
                <a:avLst/>
                <a:gdLst/>
                <a:ahLst/>
                <a:cxnLst/>
                <a:rect l="l" t="t" r="r" b="b"/>
                <a:pathLst>
                  <a:path w="1205" h="1196" extrusionOk="0">
                    <a:moveTo>
                      <a:pt x="607" y="0"/>
                    </a:moveTo>
                    <a:cubicBezTo>
                      <a:pt x="268" y="0"/>
                      <a:pt x="1" y="268"/>
                      <a:pt x="1" y="598"/>
                    </a:cubicBezTo>
                    <a:cubicBezTo>
                      <a:pt x="1" y="928"/>
                      <a:pt x="268" y="1195"/>
                      <a:pt x="607" y="1195"/>
                    </a:cubicBezTo>
                    <a:cubicBezTo>
                      <a:pt x="937" y="1195"/>
                      <a:pt x="1205" y="928"/>
                      <a:pt x="1205" y="598"/>
                    </a:cubicBezTo>
                    <a:cubicBezTo>
                      <a:pt x="1205" y="268"/>
                      <a:pt x="937" y="0"/>
                      <a:pt x="6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86;p41">
                <a:extLst>
                  <a:ext uri="{FF2B5EF4-FFF2-40B4-BE49-F238E27FC236}">
                    <a16:creationId xmlns:a16="http://schemas.microsoft.com/office/drawing/2014/main" id="{7B96469E-5BF9-D7D5-40AC-FA4261A27CA6}"/>
                  </a:ext>
                </a:extLst>
              </p:cNvPr>
              <p:cNvSpPr/>
              <p:nvPr/>
            </p:nvSpPr>
            <p:spPr>
              <a:xfrm>
                <a:off x="2966320" y="2777955"/>
                <a:ext cx="207817" cy="4595"/>
              </a:xfrm>
              <a:custGeom>
                <a:avLst/>
                <a:gdLst/>
                <a:ahLst/>
                <a:cxnLst/>
                <a:rect l="l" t="t" r="r" b="b"/>
                <a:pathLst>
                  <a:path w="5291" h="117" extrusionOk="0">
                    <a:moveTo>
                      <a:pt x="1" y="1"/>
                    </a:moveTo>
                    <a:lnTo>
                      <a:pt x="1" y="117"/>
                    </a:lnTo>
                    <a:lnTo>
                      <a:pt x="5291" y="117"/>
                    </a:lnTo>
                    <a:lnTo>
                      <a:pt x="5291" y="1"/>
                    </a:lnTo>
                    <a:close/>
                  </a:path>
                </a:pathLst>
              </a:custGeom>
              <a:solidFill>
                <a:srgbClr val="1A1F38">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887;p41">
                <a:extLst>
                  <a:ext uri="{FF2B5EF4-FFF2-40B4-BE49-F238E27FC236}">
                    <a16:creationId xmlns:a16="http://schemas.microsoft.com/office/drawing/2014/main" id="{4DB70BC0-D8AA-AF50-4F48-C246931EACB3}"/>
                  </a:ext>
                </a:extLst>
              </p:cNvPr>
              <p:cNvGrpSpPr/>
              <p:nvPr/>
            </p:nvGrpSpPr>
            <p:grpSpPr>
              <a:xfrm>
                <a:off x="2880533" y="2876992"/>
                <a:ext cx="374838" cy="454088"/>
                <a:chOff x="2880533" y="2876992"/>
                <a:chExt cx="374838" cy="454088"/>
              </a:xfrm>
            </p:grpSpPr>
            <p:sp>
              <p:nvSpPr>
                <p:cNvPr id="22" name="Google Shape;888;p41">
                  <a:extLst>
                    <a:ext uri="{FF2B5EF4-FFF2-40B4-BE49-F238E27FC236}">
                      <a16:creationId xmlns:a16="http://schemas.microsoft.com/office/drawing/2014/main" id="{652A02B3-4904-3769-5DE5-AAD511203BC7}"/>
                    </a:ext>
                  </a:extLst>
                </p:cNvPr>
                <p:cNvSpPr/>
                <p:nvPr/>
              </p:nvSpPr>
              <p:spPr>
                <a:xfrm>
                  <a:off x="2992880" y="2889330"/>
                  <a:ext cx="262492" cy="6363"/>
                </a:xfrm>
                <a:custGeom>
                  <a:avLst/>
                  <a:gdLst/>
                  <a:ahLst/>
                  <a:cxnLst/>
                  <a:rect l="l" t="t" r="r" b="b"/>
                  <a:pathLst>
                    <a:path w="6683" h="162" extrusionOk="0">
                      <a:moveTo>
                        <a:pt x="72" y="1"/>
                      </a:moveTo>
                      <a:cubicBezTo>
                        <a:pt x="28" y="1"/>
                        <a:pt x="1" y="36"/>
                        <a:pt x="1" y="81"/>
                      </a:cubicBezTo>
                      <a:cubicBezTo>
                        <a:pt x="1" y="126"/>
                        <a:pt x="28" y="161"/>
                        <a:pt x="72" y="161"/>
                      </a:cubicBezTo>
                      <a:lnTo>
                        <a:pt x="6611" y="161"/>
                      </a:lnTo>
                      <a:cubicBezTo>
                        <a:pt x="6656" y="161"/>
                        <a:pt x="6683" y="126"/>
                        <a:pt x="6683" y="81"/>
                      </a:cubicBezTo>
                      <a:cubicBezTo>
                        <a:pt x="6683" y="36"/>
                        <a:pt x="6656"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89;p41">
                  <a:extLst>
                    <a:ext uri="{FF2B5EF4-FFF2-40B4-BE49-F238E27FC236}">
                      <a16:creationId xmlns:a16="http://schemas.microsoft.com/office/drawing/2014/main" id="{8C715327-9ABD-1A0F-ADAD-44124F0EC018}"/>
                    </a:ext>
                  </a:extLst>
                </p:cNvPr>
                <p:cNvSpPr/>
                <p:nvPr/>
              </p:nvSpPr>
              <p:spPr>
                <a:xfrm>
                  <a:off x="2992880" y="2902999"/>
                  <a:ext cx="262492" cy="6009"/>
                </a:xfrm>
                <a:custGeom>
                  <a:avLst/>
                  <a:gdLst/>
                  <a:ahLst/>
                  <a:cxnLst/>
                  <a:rect l="l" t="t" r="r" b="b"/>
                  <a:pathLst>
                    <a:path w="6683" h="153" extrusionOk="0">
                      <a:moveTo>
                        <a:pt x="72" y="1"/>
                      </a:moveTo>
                      <a:cubicBezTo>
                        <a:pt x="28" y="1"/>
                        <a:pt x="1" y="27"/>
                        <a:pt x="1" y="72"/>
                      </a:cubicBezTo>
                      <a:cubicBezTo>
                        <a:pt x="1" y="117"/>
                        <a:pt x="28" y="152"/>
                        <a:pt x="72" y="152"/>
                      </a:cubicBezTo>
                      <a:lnTo>
                        <a:pt x="6611" y="152"/>
                      </a:lnTo>
                      <a:cubicBezTo>
                        <a:pt x="6656" y="152"/>
                        <a:pt x="6683" y="117"/>
                        <a:pt x="6683" y="72"/>
                      </a:cubicBezTo>
                      <a:cubicBezTo>
                        <a:pt x="6683" y="27"/>
                        <a:pt x="6656"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90;p41">
                  <a:extLst>
                    <a:ext uri="{FF2B5EF4-FFF2-40B4-BE49-F238E27FC236}">
                      <a16:creationId xmlns:a16="http://schemas.microsoft.com/office/drawing/2014/main" id="{1312F905-A619-8BA0-E47A-6DAB8E2A1B8E}"/>
                    </a:ext>
                  </a:extLst>
                </p:cNvPr>
                <p:cNvSpPr/>
                <p:nvPr/>
              </p:nvSpPr>
              <p:spPr>
                <a:xfrm>
                  <a:off x="2992880" y="2916313"/>
                  <a:ext cx="262492" cy="6009"/>
                </a:xfrm>
                <a:custGeom>
                  <a:avLst/>
                  <a:gdLst/>
                  <a:ahLst/>
                  <a:cxnLst/>
                  <a:rect l="l" t="t" r="r" b="b"/>
                  <a:pathLst>
                    <a:path w="6683" h="153" extrusionOk="0">
                      <a:moveTo>
                        <a:pt x="72" y="1"/>
                      </a:moveTo>
                      <a:cubicBezTo>
                        <a:pt x="28" y="1"/>
                        <a:pt x="1" y="36"/>
                        <a:pt x="1" y="72"/>
                      </a:cubicBezTo>
                      <a:cubicBezTo>
                        <a:pt x="1" y="117"/>
                        <a:pt x="28" y="152"/>
                        <a:pt x="72" y="152"/>
                      </a:cubicBezTo>
                      <a:lnTo>
                        <a:pt x="6611" y="152"/>
                      </a:lnTo>
                      <a:cubicBezTo>
                        <a:pt x="6656" y="152"/>
                        <a:pt x="6683" y="117"/>
                        <a:pt x="6683" y="72"/>
                      </a:cubicBezTo>
                      <a:cubicBezTo>
                        <a:pt x="6683" y="36"/>
                        <a:pt x="6656"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91;p41">
                  <a:extLst>
                    <a:ext uri="{FF2B5EF4-FFF2-40B4-BE49-F238E27FC236}">
                      <a16:creationId xmlns:a16="http://schemas.microsoft.com/office/drawing/2014/main" id="{3BB9750A-F014-71CE-4141-7866FC312E8B}"/>
                    </a:ext>
                  </a:extLst>
                </p:cNvPr>
                <p:cNvSpPr/>
                <p:nvPr/>
              </p:nvSpPr>
              <p:spPr>
                <a:xfrm>
                  <a:off x="2992880" y="2929628"/>
                  <a:ext cx="262492" cy="6009"/>
                </a:xfrm>
                <a:custGeom>
                  <a:avLst/>
                  <a:gdLst/>
                  <a:ahLst/>
                  <a:cxnLst/>
                  <a:rect l="l" t="t" r="r" b="b"/>
                  <a:pathLst>
                    <a:path w="6683" h="153" extrusionOk="0">
                      <a:moveTo>
                        <a:pt x="72" y="1"/>
                      </a:moveTo>
                      <a:cubicBezTo>
                        <a:pt x="28" y="1"/>
                        <a:pt x="1" y="36"/>
                        <a:pt x="1" y="81"/>
                      </a:cubicBezTo>
                      <a:cubicBezTo>
                        <a:pt x="1" y="117"/>
                        <a:pt x="28" y="152"/>
                        <a:pt x="72" y="152"/>
                      </a:cubicBezTo>
                      <a:lnTo>
                        <a:pt x="6611" y="152"/>
                      </a:lnTo>
                      <a:cubicBezTo>
                        <a:pt x="6656" y="152"/>
                        <a:pt x="6683" y="117"/>
                        <a:pt x="6683" y="81"/>
                      </a:cubicBezTo>
                      <a:cubicBezTo>
                        <a:pt x="6683" y="36"/>
                        <a:pt x="6656"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92;p41">
                  <a:extLst>
                    <a:ext uri="{FF2B5EF4-FFF2-40B4-BE49-F238E27FC236}">
                      <a16:creationId xmlns:a16="http://schemas.microsoft.com/office/drawing/2014/main" id="{47A618BD-C6AC-9698-058B-AF877D7B3F21}"/>
                    </a:ext>
                  </a:extLst>
                </p:cNvPr>
                <p:cNvSpPr/>
                <p:nvPr/>
              </p:nvSpPr>
              <p:spPr>
                <a:xfrm>
                  <a:off x="2992880" y="3016193"/>
                  <a:ext cx="262492" cy="6324"/>
                </a:xfrm>
                <a:custGeom>
                  <a:avLst/>
                  <a:gdLst/>
                  <a:ahLst/>
                  <a:cxnLst/>
                  <a:rect l="l" t="t" r="r" b="b"/>
                  <a:pathLst>
                    <a:path w="6683" h="161" extrusionOk="0">
                      <a:moveTo>
                        <a:pt x="72" y="0"/>
                      </a:moveTo>
                      <a:cubicBezTo>
                        <a:pt x="28" y="0"/>
                        <a:pt x="1" y="36"/>
                        <a:pt x="1" y="80"/>
                      </a:cubicBezTo>
                      <a:cubicBezTo>
                        <a:pt x="1" y="125"/>
                        <a:pt x="28" y="161"/>
                        <a:pt x="72" y="161"/>
                      </a:cubicBezTo>
                      <a:lnTo>
                        <a:pt x="6611" y="161"/>
                      </a:lnTo>
                      <a:cubicBezTo>
                        <a:pt x="6656" y="161"/>
                        <a:pt x="6683" y="125"/>
                        <a:pt x="6683" y="80"/>
                      </a:cubicBezTo>
                      <a:cubicBezTo>
                        <a:pt x="6683" y="36"/>
                        <a:pt x="6656" y="0"/>
                        <a:pt x="66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93;p41">
                  <a:extLst>
                    <a:ext uri="{FF2B5EF4-FFF2-40B4-BE49-F238E27FC236}">
                      <a16:creationId xmlns:a16="http://schemas.microsoft.com/office/drawing/2014/main" id="{8A4AA611-FD66-7ED2-F7C6-80066EA8267E}"/>
                    </a:ext>
                  </a:extLst>
                </p:cNvPr>
                <p:cNvSpPr/>
                <p:nvPr/>
              </p:nvSpPr>
              <p:spPr>
                <a:xfrm>
                  <a:off x="2992880" y="3029508"/>
                  <a:ext cx="262492" cy="6324"/>
                </a:xfrm>
                <a:custGeom>
                  <a:avLst/>
                  <a:gdLst/>
                  <a:ahLst/>
                  <a:cxnLst/>
                  <a:rect l="l" t="t" r="r" b="b"/>
                  <a:pathLst>
                    <a:path w="6683" h="161" extrusionOk="0">
                      <a:moveTo>
                        <a:pt x="72" y="0"/>
                      </a:moveTo>
                      <a:cubicBezTo>
                        <a:pt x="28" y="0"/>
                        <a:pt x="1" y="36"/>
                        <a:pt x="1" y="80"/>
                      </a:cubicBezTo>
                      <a:cubicBezTo>
                        <a:pt x="1" y="125"/>
                        <a:pt x="28" y="161"/>
                        <a:pt x="72" y="161"/>
                      </a:cubicBezTo>
                      <a:lnTo>
                        <a:pt x="6611" y="161"/>
                      </a:lnTo>
                      <a:cubicBezTo>
                        <a:pt x="6656" y="161"/>
                        <a:pt x="6683" y="125"/>
                        <a:pt x="6683" y="80"/>
                      </a:cubicBezTo>
                      <a:cubicBezTo>
                        <a:pt x="6683" y="36"/>
                        <a:pt x="6656" y="0"/>
                        <a:pt x="66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94;p41">
                  <a:extLst>
                    <a:ext uri="{FF2B5EF4-FFF2-40B4-BE49-F238E27FC236}">
                      <a16:creationId xmlns:a16="http://schemas.microsoft.com/office/drawing/2014/main" id="{3D5842AE-9BEE-83CB-B03C-AE17EF9F247B}"/>
                    </a:ext>
                  </a:extLst>
                </p:cNvPr>
                <p:cNvSpPr/>
                <p:nvPr/>
              </p:nvSpPr>
              <p:spPr>
                <a:xfrm>
                  <a:off x="2992880" y="3043176"/>
                  <a:ext cx="262492" cy="5970"/>
                </a:xfrm>
                <a:custGeom>
                  <a:avLst/>
                  <a:gdLst/>
                  <a:ahLst/>
                  <a:cxnLst/>
                  <a:rect l="l" t="t" r="r" b="b"/>
                  <a:pathLst>
                    <a:path w="6683" h="152" extrusionOk="0">
                      <a:moveTo>
                        <a:pt x="72" y="0"/>
                      </a:moveTo>
                      <a:cubicBezTo>
                        <a:pt x="28" y="0"/>
                        <a:pt x="1" y="36"/>
                        <a:pt x="1" y="71"/>
                      </a:cubicBezTo>
                      <a:cubicBezTo>
                        <a:pt x="1" y="116"/>
                        <a:pt x="28" y="152"/>
                        <a:pt x="72" y="152"/>
                      </a:cubicBezTo>
                      <a:lnTo>
                        <a:pt x="6611" y="152"/>
                      </a:lnTo>
                      <a:cubicBezTo>
                        <a:pt x="6656" y="152"/>
                        <a:pt x="6683" y="116"/>
                        <a:pt x="6683" y="71"/>
                      </a:cubicBezTo>
                      <a:cubicBezTo>
                        <a:pt x="6683" y="36"/>
                        <a:pt x="6656" y="0"/>
                        <a:pt x="66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95;p41">
                  <a:extLst>
                    <a:ext uri="{FF2B5EF4-FFF2-40B4-BE49-F238E27FC236}">
                      <a16:creationId xmlns:a16="http://schemas.microsoft.com/office/drawing/2014/main" id="{81F44392-F4A6-B31C-C155-E071B4C169B1}"/>
                    </a:ext>
                  </a:extLst>
                </p:cNvPr>
                <p:cNvSpPr/>
                <p:nvPr/>
              </p:nvSpPr>
              <p:spPr>
                <a:xfrm>
                  <a:off x="2992880" y="3056491"/>
                  <a:ext cx="262492" cy="5970"/>
                </a:xfrm>
                <a:custGeom>
                  <a:avLst/>
                  <a:gdLst/>
                  <a:ahLst/>
                  <a:cxnLst/>
                  <a:rect l="l" t="t" r="r" b="b"/>
                  <a:pathLst>
                    <a:path w="6683" h="152" extrusionOk="0">
                      <a:moveTo>
                        <a:pt x="72" y="0"/>
                      </a:moveTo>
                      <a:cubicBezTo>
                        <a:pt x="28" y="0"/>
                        <a:pt x="1" y="36"/>
                        <a:pt x="1" y="71"/>
                      </a:cubicBezTo>
                      <a:cubicBezTo>
                        <a:pt x="1" y="116"/>
                        <a:pt x="28" y="152"/>
                        <a:pt x="72" y="152"/>
                      </a:cubicBezTo>
                      <a:lnTo>
                        <a:pt x="6611" y="152"/>
                      </a:lnTo>
                      <a:cubicBezTo>
                        <a:pt x="6656" y="152"/>
                        <a:pt x="6683" y="116"/>
                        <a:pt x="6683" y="71"/>
                      </a:cubicBezTo>
                      <a:cubicBezTo>
                        <a:pt x="6683" y="36"/>
                        <a:pt x="6656" y="0"/>
                        <a:pt x="66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96;p41">
                  <a:extLst>
                    <a:ext uri="{FF2B5EF4-FFF2-40B4-BE49-F238E27FC236}">
                      <a16:creationId xmlns:a16="http://schemas.microsoft.com/office/drawing/2014/main" id="{2684DD51-6412-787B-65BD-9A0342E61888}"/>
                    </a:ext>
                  </a:extLst>
                </p:cNvPr>
                <p:cNvSpPr/>
                <p:nvPr/>
              </p:nvSpPr>
              <p:spPr>
                <a:xfrm>
                  <a:off x="2992880" y="3143017"/>
                  <a:ext cx="262492" cy="6363"/>
                </a:xfrm>
                <a:custGeom>
                  <a:avLst/>
                  <a:gdLst/>
                  <a:ahLst/>
                  <a:cxnLst/>
                  <a:rect l="l" t="t" r="r" b="b"/>
                  <a:pathLst>
                    <a:path w="6683" h="162" extrusionOk="0">
                      <a:moveTo>
                        <a:pt x="72" y="1"/>
                      </a:moveTo>
                      <a:cubicBezTo>
                        <a:pt x="28" y="1"/>
                        <a:pt x="1" y="36"/>
                        <a:pt x="1" y="81"/>
                      </a:cubicBezTo>
                      <a:cubicBezTo>
                        <a:pt x="1" y="125"/>
                        <a:pt x="28" y="161"/>
                        <a:pt x="72" y="161"/>
                      </a:cubicBezTo>
                      <a:lnTo>
                        <a:pt x="6611" y="161"/>
                      </a:lnTo>
                      <a:cubicBezTo>
                        <a:pt x="6656" y="161"/>
                        <a:pt x="6683" y="125"/>
                        <a:pt x="6683" y="81"/>
                      </a:cubicBezTo>
                      <a:cubicBezTo>
                        <a:pt x="6683" y="36"/>
                        <a:pt x="6656"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97;p41">
                  <a:extLst>
                    <a:ext uri="{FF2B5EF4-FFF2-40B4-BE49-F238E27FC236}">
                      <a16:creationId xmlns:a16="http://schemas.microsoft.com/office/drawing/2014/main" id="{7C7F39D5-7CEA-935B-0F7F-A23D5844F4D5}"/>
                    </a:ext>
                  </a:extLst>
                </p:cNvPr>
                <p:cNvSpPr/>
                <p:nvPr/>
              </p:nvSpPr>
              <p:spPr>
                <a:xfrm>
                  <a:off x="2992880" y="3156332"/>
                  <a:ext cx="262492" cy="6363"/>
                </a:xfrm>
                <a:custGeom>
                  <a:avLst/>
                  <a:gdLst/>
                  <a:ahLst/>
                  <a:cxnLst/>
                  <a:rect l="l" t="t" r="r" b="b"/>
                  <a:pathLst>
                    <a:path w="6683" h="162" extrusionOk="0">
                      <a:moveTo>
                        <a:pt x="72" y="1"/>
                      </a:moveTo>
                      <a:cubicBezTo>
                        <a:pt x="28" y="1"/>
                        <a:pt x="1" y="36"/>
                        <a:pt x="1" y="81"/>
                      </a:cubicBezTo>
                      <a:cubicBezTo>
                        <a:pt x="1" y="125"/>
                        <a:pt x="28" y="161"/>
                        <a:pt x="72" y="161"/>
                      </a:cubicBezTo>
                      <a:lnTo>
                        <a:pt x="6611" y="161"/>
                      </a:lnTo>
                      <a:cubicBezTo>
                        <a:pt x="6656" y="161"/>
                        <a:pt x="6683" y="125"/>
                        <a:pt x="6683" y="81"/>
                      </a:cubicBezTo>
                      <a:cubicBezTo>
                        <a:pt x="6683" y="36"/>
                        <a:pt x="6656"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98;p41">
                  <a:extLst>
                    <a:ext uri="{FF2B5EF4-FFF2-40B4-BE49-F238E27FC236}">
                      <a16:creationId xmlns:a16="http://schemas.microsoft.com/office/drawing/2014/main" id="{751D6D2B-32F1-6DC6-7CA1-C4BE3F17AA7D}"/>
                    </a:ext>
                  </a:extLst>
                </p:cNvPr>
                <p:cNvSpPr/>
                <p:nvPr/>
              </p:nvSpPr>
              <p:spPr>
                <a:xfrm>
                  <a:off x="2992880" y="3170000"/>
                  <a:ext cx="262492" cy="6009"/>
                </a:xfrm>
                <a:custGeom>
                  <a:avLst/>
                  <a:gdLst/>
                  <a:ahLst/>
                  <a:cxnLst/>
                  <a:rect l="l" t="t" r="r" b="b"/>
                  <a:pathLst>
                    <a:path w="6683" h="153" extrusionOk="0">
                      <a:moveTo>
                        <a:pt x="72" y="0"/>
                      </a:moveTo>
                      <a:cubicBezTo>
                        <a:pt x="28" y="0"/>
                        <a:pt x="1" y="27"/>
                        <a:pt x="1" y="72"/>
                      </a:cubicBezTo>
                      <a:cubicBezTo>
                        <a:pt x="1" y="116"/>
                        <a:pt x="28" y="152"/>
                        <a:pt x="72" y="152"/>
                      </a:cubicBezTo>
                      <a:lnTo>
                        <a:pt x="6611" y="152"/>
                      </a:lnTo>
                      <a:cubicBezTo>
                        <a:pt x="6656" y="152"/>
                        <a:pt x="6683" y="116"/>
                        <a:pt x="6683" y="72"/>
                      </a:cubicBezTo>
                      <a:cubicBezTo>
                        <a:pt x="6683" y="27"/>
                        <a:pt x="6656" y="0"/>
                        <a:pt x="66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99;p41">
                  <a:extLst>
                    <a:ext uri="{FF2B5EF4-FFF2-40B4-BE49-F238E27FC236}">
                      <a16:creationId xmlns:a16="http://schemas.microsoft.com/office/drawing/2014/main" id="{E2EE0CCF-1065-72F2-64C7-D29ADE8AD1ED}"/>
                    </a:ext>
                  </a:extLst>
                </p:cNvPr>
                <p:cNvSpPr/>
                <p:nvPr/>
              </p:nvSpPr>
              <p:spPr>
                <a:xfrm>
                  <a:off x="2992880" y="3183315"/>
                  <a:ext cx="262492" cy="6009"/>
                </a:xfrm>
                <a:custGeom>
                  <a:avLst/>
                  <a:gdLst/>
                  <a:ahLst/>
                  <a:cxnLst/>
                  <a:rect l="l" t="t" r="r" b="b"/>
                  <a:pathLst>
                    <a:path w="6683" h="153" extrusionOk="0">
                      <a:moveTo>
                        <a:pt x="72" y="0"/>
                      </a:moveTo>
                      <a:cubicBezTo>
                        <a:pt x="28" y="0"/>
                        <a:pt x="1" y="36"/>
                        <a:pt x="1" y="72"/>
                      </a:cubicBezTo>
                      <a:cubicBezTo>
                        <a:pt x="1" y="116"/>
                        <a:pt x="28" y="152"/>
                        <a:pt x="72" y="152"/>
                      </a:cubicBezTo>
                      <a:lnTo>
                        <a:pt x="6611" y="152"/>
                      </a:lnTo>
                      <a:cubicBezTo>
                        <a:pt x="6656" y="152"/>
                        <a:pt x="6683" y="116"/>
                        <a:pt x="6683" y="72"/>
                      </a:cubicBezTo>
                      <a:cubicBezTo>
                        <a:pt x="6683" y="36"/>
                        <a:pt x="6656" y="0"/>
                        <a:pt x="66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00;p41">
                  <a:extLst>
                    <a:ext uri="{FF2B5EF4-FFF2-40B4-BE49-F238E27FC236}">
                      <a16:creationId xmlns:a16="http://schemas.microsoft.com/office/drawing/2014/main" id="{0E272B79-0787-1951-177C-53B36EFE2A83}"/>
                    </a:ext>
                  </a:extLst>
                </p:cNvPr>
                <p:cNvSpPr/>
                <p:nvPr/>
              </p:nvSpPr>
              <p:spPr>
                <a:xfrm>
                  <a:off x="2992880" y="3269840"/>
                  <a:ext cx="262492" cy="6009"/>
                </a:xfrm>
                <a:custGeom>
                  <a:avLst/>
                  <a:gdLst/>
                  <a:ahLst/>
                  <a:cxnLst/>
                  <a:rect l="l" t="t" r="r" b="b"/>
                  <a:pathLst>
                    <a:path w="6683" h="153" extrusionOk="0">
                      <a:moveTo>
                        <a:pt x="72" y="1"/>
                      </a:moveTo>
                      <a:cubicBezTo>
                        <a:pt x="28" y="1"/>
                        <a:pt x="1" y="37"/>
                        <a:pt x="1" y="81"/>
                      </a:cubicBezTo>
                      <a:cubicBezTo>
                        <a:pt x="1" y="126"/>
                        <a:pt x="28" y="153"/>
                        <a:pt x="72" y="153"/>
                      </a:cubicBezTo>
                      <a:lnTo>
                        <a:pt x="6611" y="153"/>
                      </a:lnTo>
                      <a:cubicBezTo>
                        <a:pt x="6656" y="153"/>
                        <a:pt x="6683" y="126"/>
                        <a:pt x="6683" y="81"/>
                      </a:cubicBezTo>
                      <a:cubicBezTo>
                        <a:pt x="6683" y="37"/>
                        <a:pt x="6656"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01;p41">
                  <a:extLst>
                    <a:ext uri="{FF2B5EF4-FFF2-40B4-BE49-F238E27FC236}">
                      <a16:creationId xmlns:a16="http://schemas.microsoft.com/office/drawing/2014/main" id="{4EE96CFD-9061-0B05-5378-C9CCB63A6400}"/>
                    </a:ext>
                  </a:extLst>
                </p:cNvPr>
                <p:cNvSpPr/>
                <p:nvPr/>
              </p:nvSpPr>
              <p:spPr>
                <a:xfrm>
                  <a:off x="2992880" y="3283155"/>
                  <a:ext cx="262492" cy="6363"/>
                </a:xfrm>
                <a:custGeom>
                  <a:avLst/>
                  <a:gdLst/>
                  <a:ahLst/>
                  <a:cxnLst/>
                  <a:rect l="l" t="t" r="r" b="b"/>
                  <a:pathLst>
                    <a:path w="6683" h="162" extrusionOk="0">
                      <a:moveTo>
                        <a:pt x="72" y="1"/>
                      </a:moveTo>
                      <a:cubicBezTo>
                        <a:pt x="28" y="1"/>
                        <a:pt x="1" y="37"/>
                        <a:pt x="1" y="81"/>
                      </a:cubicBezTo>
                      <a:cubicBezTo>
                        <a:pt x="1" y="126"/>
                        <a:pt x="28" y="162"/>
                        <a:pt x="72" y="162"/>
                      </a:cubicBezTo>
                      <a:lnTo>
                        <a:pt x="6611" y="162"/>
                      </a:lnTo>
                      <a:cubicBezTo>
                        <a:pt x="6656" y="162"/>
                        <a:pt x="6683" y="126"/>
                        <a:pt x="6683" y="81"/>
                      </a:cubicBezTo>
                      <a:cubicBezTo>
                        <a:pt x="6683" y="37"/>
                        <a:pt x="6656"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02;p41">
                  <a:extLst>
                    <a:ext uri="{FF2B5EF4-FFF2-40B4-BE49-F238E27FC236}">
                      <a16:creationId xmlns:a16="http://schemas.microsoft.com/office/drawing/2014/main" id="{42BCC8D8-916E-B5ED-A521-3144EF061070}"/>
                    </a:ext>
                  </a:extLst>
                </p:cNvPr>
                <p:cNvSpPr/>
                <p:nvPr/>
              </p:nvSpPr>
              <p:spPr>
                <a:xfrm>
                  <a:off x="2992880" y="3296823"/>
                  <a:ext cx="262492" cy="6009"/>
                </a:xfrm>
                <a:custGeom>
                  <a:avLst/>
                  <a:gdLst/>
                  <a:ahLst/>
                  <a:cxnLst/>
                  <a:rect l="l" t="t" r="r" b="b"/>
                  <a:pathLst>
                    <a:path w="6683" h="153" extrusionOk="0">
                      <a:moveTo>
                        <a:pt x="72" y="1"/>
                      </a:moveTo>
                      <a:cubicBezTo>
                        <a:pt x="28" y="1"/>
                        <a:pt x="1" y="28"/>
                        <a:pt x="1" y="72"/>
                      </a:cubicBezTo>
                      <a:cubicBezTo>
                        <a:pt x="1" y="117"/>
                        <a:pt x="28" y="153"/>
                        <a:pt x="72" y="153"/>
                      </a:cubicBezTo>
                      <a:lnTo>
                        <a:pt x="6611" y="153"/>
                      </a:lnTo>
                      <a:cubicBezTo>
                        <a:pt x="6656" y="153"/>
                        <a:pt x="6683" y="117"/>
                        <a:pt x="6683" y="72"/>
                      </a:cubicBezTo>
                      <a:cubicBezTo>
                        <a:pt x="6683" y="28"/>
                        <a:pt x="6656"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03;p41">
                  <a:extLst>
                    <a:ext uri="{FF2B5EF4-FFF2-40B4-BE49-F238E27FC236}">
                      <a16:creationId xmlns:a16="http://schemas.microsoft.com/office/drawing/2014/main" id="{EB13827F-19E7-132B-5864-DA0F6609B2EB}"/>
                    </a:ext>
                  </a:extLst>
                </p:cNvPr>
                <p:cNvSpPr/>
                <p:nvPr/>
              </p:nvSpPr>
              <p:spPr>
                <a:xfrm>
                  <a:off x="2992880" y="3310138"/>
                  <a:ext cx="262492" cy="6009"/>
                </a:xfrm>
                <a:custGeom>
                  <a:avLst/>
                  <a:gdLst/>
                  <a:ahLst/>
                  <a:cxnLst/>
                  <a:rect l="l" t="t" r="r" b="b"/>
                  <a:pathLst>
                    <a:path w="6683" h="153" extrusionOk="0">
                      <a:moveTo>
                        <a:pt x="72" y="1"/>
                      </a:moveTo>
                      <a:cubicBezTo>
                        <a:pt x="28" y="1"/>
                        <a:pt x="1" y="37"/>
                        <a:pt x="1" y="72"/>
                      </a:cubicBezTo>
                      <a:cubicBezTo>
                        <a:pt x="1" y="117"/>
                        <a:pt x="28" y="153"/>
                        <a:pt x="72" y="153"/>
                      </a:cubicBezTo>
                      <a:lnTo>
                        <a:pt x="6611" y="153"/>
                      </a:lnTo>
                      <a:cubicBezTo>
                        <a:pt x="6656" y="153"/>
                        <a:pt x="6683" y="117"/>
                        <a:pt x="6683" y="72"/>
                      </a:cubicBezTo>
                      <a:cubicBezTo>
                        <a:pt x="6683" y="37"/>
                        <a:pt x="6656"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04;p41">
                  <a:extLst>
                    <a:ext uri="{FF2B5EF4-FFF2-40B4-BE49-F238E27FC236}">
                      <a16:creationId xmlns:a16="http://schemas.microsoft.com/office/drawing/2014/main" id="{E61DDE16-F335-25A4-2FD1-DBD6918CCDA7}"/>
                    </a:ext>
                  </a:extLst>
                </p:cNvPr>
                <p:cNvSpPr/>
                <p:nvPr/>
              </p:nvSpPr>
              <p:spPr>
                <a:xfrm>
                  <a:off x="2880533" y="2876992"/>
                  <a:ext cx="76200" cy="76200"/>
                </a:xfrm>
                <a:prstGeom prst="rect">
                  <a:avLst/>
                </a:pr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05;p41">
                  <a:extLst>
                    <a:ext uri="{FF2B5EF4-FFF2-40B4-BE49-F238E27FC236}">
                      <a16:creationId xmlns:a16="http://schemas.microsoft.com/office/drawing/2014/main" id="{BD6383CF-73A4-14E0-EFB8-DF2E076B8B55}"/>
                    </a:ext>
                  </a:extLst>
                </p:cNvPr>
                <p:cNvSpPr/>
                <p:nvPr/>
              </p:nvSpPr>
              <p:spPr>
                <a:xfrm>
                  <a:off x="2880533" y="3001242"/>
                  <a:ext cx="76200" cy="76200"/>
                </a:xfrm>
                <a:prstGeom prst="rect">
                  <a:avLst/>
                </a:pr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06;p41">
                  <a:extLst>
                    <a:ext uri="{FF2B5EF4-FFF2-40B4-BE49-F238E27FC236}">
                      <a16:creationId xmlns:a16="http://schemas.microsoft.com/office/drawing/2014/main" id="{E3F3AF4D-DBE2-AA0B-A4B2-2ACA748E0E11}"/>
                    </a:ext>
                  </a:extLst>
                </p:cNvPr>
                <p:cNvSpPr/>
                <p:nvPr/>
              </p:nvSpPr>
              <p:spPr>
                <a:xfrm>
                  <a:off x="2880533" y="3126780"/>
                  <a:ext cx="76200" cy="76200"/>
                </a:xfrm>
                <a:prstGeom prst="rect">
                  <a:avLst/>
                </a:pr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07;p41">
                  <a:extLst>
                    <a:ext uri="{FF2B5EF4-FFF2-40B4-BE49-F238E27FC236}">
                      <a16:creationId xmlns:a16="http://schemas.microsoft.com/office/drawing/2014/main" id="{03C37804-5BBB-3D38-E20B-A36259F74057}"/>
                    </a:ext>
                  </a:extLst>
                </p:cNvPr>
                <p:cNvSpPr/>
                <p:nvPr/>
              </p:nvSpPr>
              <p:spPr>
                <a:xfrm>
                  <a:off x="2880533" y="3254880"/>
                  <a:ext cx="76200" cy="76200"/>
                </a:xfrm>
                <a:prstGeom prst="rect">
                  <a:avLst/>
                </a:pr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08;p41">
                  <a:extLst>
                    <a:ext uri="{FF2B5EF4-FFF2-40B4-BE49-F238E27FC236}">
                      <a16:creationId xmlns:a16="http://schemas.microsoft.com/office/drawing/2014/main" id="{9EB71E0E-8624-D2EA-DFF1-2BF897ACEA81}"/>
                    </a:ext>
                  </a:extLst>
                </p:cNvPr>
                <p:cNvSpPr/>
                <p:nvPr/>
              </p:nvSpPr>
              <p:spPr>
                <a:xfrm>
                  <a:off x="2893746" y="2879197"/>
                  <a:ext cx="79930" cy="58170"/>
                </a:xfrm>
                <a:custGeom>
                  <a:avLst/>
                  <a:gdLst/>
                  <a:ahLst/>
                  <a:cxnLst/>
                  <a:rect l="l" t="t" r="r" b="b"/>
                  <a:pathLst>
                    <a:path w="2035" h="1481" extrusionOk="0">
                      <a:moveTo>
                        <a:pt x="1847" y="0"/>
                      </a:moveTo>
                      <a:lnTo>
                        <a:pt x="687" y="1115"/>
                      </a:lnTo>
                      <a:lnTo>
                        <a:pt x="161" y="714"/>
                      </a:lnTo>
                      <a:lnTo>
                        <a:pt x="0" y="928"/>
                      </a:lnTo>
                      <a:lnTo>
                        <a:pt x="705" y="1481"/>
                      </a:lnTo>
                      <a:lnTo>
                        <a:pt x="2034" y="196"/>
                      </a:lnTo>
                      <a:lnTo>
                        <a:pt x="18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09;p41">
                  <a:extLst>
                    <a:ext uri="{FF2B5EF4-FFF2-40B4-BE49-F238E27FC236}">
                      <a16:creationId xmlns:a16="http://schemas.microsoft.com/office/drawing/2014/main" id="{B9158D66-783D-7235-4525-FAE3DE03AA41}"/>
                    </a:ext>
                  </a:extLst>
                </p:cNvPr>
                <p:cNvSpPr/>
                <p:nvPr/>
              </p:nvSpPr>
              <p:spPr>
                <a:xfrm>
                  <a:off x="2893746" y="3006021"/>
                  <a:ext cx="79930" cy="58209"/>
                </a:xfrm>
                <a:custGeom>
                  <a:avLst/>
                  <a:gdLst/>
                  <a:ahLst/>
                  <a:cxnLst/>
                  <a:rect l="l" t="t" r="r" b="b"/>
                  <a:pathLst>
                    <a:path w="2035" h="1482" extrusionOk="0">
                      <a:moveTo>
                        <a:pt x="1847" y="0"/>
                      </a:moveTo>
                      <a:lnTo>
                        <a:pt x="687" y="1116"/>
                      </a:lnTo>
                      <a:lnTo>
                        <a:pt x="161" y="705"/>
                      </a:lnTo>
                      <a:lnTo>
                        <a:pt x="0" y="919"/>
                      </a:lnTo>
                      <a:lnTo>
                        <a:pt x="705" y="1481"/>
                      </a:lnTo>
                      <a:lnTo>
                        <a:pt x="2034" y="197"/>
                      </a:lnTo>
                      <a:lnTo>
                        <a:pt x="18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10;p41">
                  <a:extLst>
                    <a:ext uri="{FF2B5EF4-FFF2-40B4-BE49-F238E27FC236}">
                      <a16:creationId xmlns:a16="http://schemas.microsoft.com/office/drawing/2014/main" id="{3F8F62FE-13AE-C0E9-384A-2C53E166A5D7}"/>
                    </a:ext>
                  </a:extLst>
                </p:cNvPr>
                <p:cNvSpPr/>
                <p:nvPr/>
              </p:nvSpPr>
              <p:spPr>
                <a:xfrm>
                  <a:off x="2893746" y="3132844"/>
                  <a:ext cx="79930" cy="58209"/>
                </a:xfrm>
                <a:custGeom>
                  <a:avLst/>
                  <a:gdLst/>
                  <a:ahLst/>
                  <a:cxnLst/>
                  <a:rect l="l" t="t" r="r" b="b"/>
                  <a:pathLst>
                    <a:path w="2035" h="1482" extrusionOk="0">
                      <a:moveTo>
                        <a:pt x="1847" y="1"/>
                      </a:moveTo>
                      <a:lnTo>
                        <a:pt x="687" y="1116"/>
                      </a:lnTo>
                      <a:lnTo>
                        <a:pt x="161" y="706"/>
                      </a:lnTo>
                      <a:lnTo>
                        <a:pt x="0" y="920"/>
                      </a:lnTo>
                      <a:lnTo>
                        <a:pt x="705" y="1482"/>
                      </a:lnTo>
                      <a:lnTo>
                        <a:pt x="2034" y="197"/>
                      </a:lnTo>
                      <a:lnTo>
                        <a:pt x="18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11;p41">
                  <a:extLst>
                    <a:ext uri="{FF2B5EF4-FFF2-40B4-BE49-F238E27FC236}">
                      <a16:creationId xmlns:a16="http://schemas.microsoft.com/office/drawing/2014/main" id="{EC5C7DAE-7120-FE23-6F03-31C7E49202DB}"/>
                    </a:ext>
                  </a:extLst>
                </p:cNvPr>
                <p:cNvSpPr/>
                <p:nvPr/>
              </p:nvSpPr>
              <p:spPr>
                <a:xfrm>
                  <a:off x="2893746" y="3259707"/>
                  <a:ext cx="79930" cy="58209"/>
                </a:xfrm>
                <a:custGeom>
                  <a:avLst/>
                  <a:gdLst/>
                  <a:ahLst/>
                  <a:cxnLst/>
                  <a:rect l="l" t="t" r="r" b="b"/>
                  <a:pathLst>
                    <a:path w="2035" h="1482" extrusionOk="0">
                      <a:moveTo>
                        <a:pt x="1847" y="0"/>
                      </a:moveTo>
                      <a:lnTo>
                        <a:pt x="687" y="1115"/>
                      </a:lnTo>
                      <a:lnTo>
                        <a:pt x="161" y="705"/>
                      </a:lnTo>
                      <a:lnTo>
                        <a:pt x="0" y="919"/>
                      </a:lnTo>
                      <a:lnTo>
                        <a:pt x="705" y="1481"/>
                      </a:lnTo>
                      <a:lnTo>
                        <a:pt x="2034" y="196"/>
                      </a:lnTo>
                      <a:lnTo>
                        <a:pt x="18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6" name="Google Shape;912;p41">
            <a:extLst>
              <a:ext uri="{FF2B5EF4-FFF2-40B4-BE49-F238E27FC236}">
                <a16:creationId xmlns:a16="http://schemas.microsoft.com/office/drawing/2014/main" id="{528CEE97-549B-945D-2DBD-47765EF6CB82}"/>
              </a:ext>
            </a:extLst>
          </p:cNvPr>
          <p:cNvGrpSpPr/>
          <p:nvPr/>
        </p:nvGrpSpPr>
        <p:grpSpPr>
          <a:xfrm>
            <a:off x="7353015" y="2115362"/>
            <a:ext cx="1600243" cy="1872905"/>
            <a:chOff x="423377" y="629084"/>
            <a:chExt cx="482117" cy="564264"/>
          </a:xfrm>
        </p:grpSpPr>
        <p:sp>
          <p:nvSpPr>
            <p:cNvPr id="47" name="Google Shape;913;p41">
              <a:extLst>
                <a:ext uri="{FF2B5EF4-FFF2-40B4-BE49-F238E27FC236}">
                  <a16:creationId xmlns:a16="http://schemas.microsoft.com/office/drawing/2014/main" id="{4D56192E-8AB4-3F33-4138-A379E025DC22}"/>
                </a:ext>
              </a:extLst>
            </p:cNvPr>
            <p:cNvSpPr/>
            <p:nvPr/>
          </p:nvSpPr>
          <p:spPr>
            <a:xfrm>
              <a:off x="424722" y="629084"/>
              <a:ext cx="480757" cy="564261"/>
            </a:xfrm>
            <a:custGeom>
              <a:avLst/>
              <a:gdLst/>
              <a:ahLst/>
              <a:cxnLst/>
              <a:rect l="l" t="t" r="r" b="b"/>
              <a:pathLst>
                <a:path w="12240" h="14366" extrusionOk="0">
                  <a:moveTo>
                    <a:pt x="6998" y="1"/>
                  </a:moveTo>
                  <a:cubicBezTo>
                    <a:pt x="6638" y="1"/>
                    <a:pt x="6289" y="238"/>
                    <a:pt x="6227" y="716"/>
                  </a:cubicBezTo>
                  <a:lnTo>
                    <a:pt x="5620" y="636"/>
                  </a:lnTo>
                  <a:cubicBezTo>
                    <a:pt x="5620" y="609"/>
                    <a:pt x="5602" y="582"/>
                    <a:pt x="5585" y="564"/>
                  </a:cubicBezTo>
                  <a:cubicBezTo>
                    <a:pt x="5570" y="555"/>
                    <a:pt x="5554" y="551"/>
                    <a:pt x="5539" y="551"/>
                  </a:cubicBezTo>
                  <a:cubicBezTo>
                    <a:pt x="5508" y="551"/>
                    <a:pt x="5481" y="567"/>
                    <a:pt x="5469" y="591"/>
                  </a:cubicBezTo>
                  <a:lnTo>
                    <a:pt x="5451" y="618"/>
                  </a:lnTo>
                  <a:lnTo>
                    <a:pt x="5415" y="609"/>
                  </a:lnTo>
                  <a:cubicBezTo>
                    <a:pt x="5397" y="555"/>
                    <a:pt x="5379" y="520"/>
                    <a:pt x="5379" y="520"/>
                  </a:cubicBezTo>
                  <a:lnTo>
                    <a:pt x="4800" y="431"/>
                  </a:lnTo>
                  <a:lnTo>
                    <a:pt x="4782" y="529"/>
                  </a:lnTo>
                  <a:lnTo>
                    <a:pt x="1766" y="136"/>
                  </a:lnTo>
                  <a:lnTo>
                    <a:pt x="0" y="689"/>
                  </a:lnTo>
                  <a:lnTo>
                    <a:pt x="473" y="975"/>
                  </a:lnTo>
                  <a:lnTo>
                    <a:pt x="1570" y="1653"/>
                  </a:lnTo>
                  <a:lnTo>
                    <a:pt x="4585" y="2036"/>
                  </a:lnTo>
                  <a:lnTo>
                    <a:pt x="4434" y="3276"/>
                  </a:lnTo>
                  <a:cubicBezTo>
                    <a:pt x="4425" y="3303"/>
                    <a:pt x="4416" y="3339"/>
                    <a:pt x="4416" y="3374"/>
                  </a:cubicBezTo>
                  <a:cubicBezTo>
                    <a:pt x="4425" y="3521"/>
                    <a:pt x="4549" y="3634"/>
                    <a:pt x="4702" y="3634"/>
                  </a:cubicBezTo>
                  <a:cubicBezTo>
                    <a:pt x="4708" y="3634"/>
                    <a:pt x="4713" y="3633"/>
                    <a:pt x="4719" y="3633"/>
                  </a:cubicBezTo>
                  <a:cubicBezTo>
                    <a:pt x="4737" y="3633"/>
                    <a:pt x="4764" y="3624"/>
                    <a:pt x="4782" y="3624"/>
                  </a:cubicBezTo>
                  <a:lnTo>
                    <a:pt x="5808" y="3321"/>
                  </a:lnTo>
                  <a:lnTo>
                    <a:pt x="5808" y="3321"/>
                  </a:lnTo>
                  <a:cubicBezTo>
                    <a:pt x="5799" y="3357"/>
                    <a:pt x="5799" y="3392"/>
                    <a:pt x="5799" y="3419"/>
                  </a:cubicBezTo>
                  <a:cubicBezTo>
                    <a:pt x="5799" y="3553"/>
                    <a:pt x="5852" y="3660"/>
                    <a:pt x="5950" y="3731"/>
                  </a:cubicBezTo>
                  <a:lnTo>
                    <a:pt x="5736" y="4882"/>
                  </a:lnTo>
                  <a:lnTo>
                    <a:pt x="5379" y="6470"/>
                  </a:lnTo>
                  <a:lnTo>
                    <a:pt x="5924" y="13758"/>
                  </a:lnTo>
                  <a:lnTo>
                    <a:pt x="5986" y="13758"/>
                  </a:lnTo>
                  <a:lnTo>
                    <a:pt x="5986" y="14053"/>
                  </a:lnTo>
                  <a:lnTo>
                    <a:pt x="5977" y="14053"/>
                  </a:lnTo>
                  <a:lnTo>
                    <a:pt x="5745" y="14205"/>
                  </a:lnTo>
                  <a:lnTo>
                    <a:pt x="5424" y="14365"/>
                  </a:lnTo>
                  <a:lnTo>
                    <a:pt x="6289" y="14365"/>
                  </a:lnTo>
                  <a:lnTo>
                    <a:pt x="6200" y="14053"/>
                  </a:lnTo>
                  <a:lnTo>
                    <a:pt x="6191" y="14053"/>
                  </a:lnTo>
                  <a:lnTo>
                    <a:pt x="6236" y="13758"/>
                  </a:lnTo>
                  <a:lnTo>
                    <a:pt x="6379" y="13758"/>
                  </a:lnTo>
                  <a:lnTo>
                    <a:pt x="6869" y="7844"/>
                  </a:lnTo>
                  <a:lnTo>
                    <a:pt x="9180" y="13758"/>
                  </a:lnTo>
                  <a:lnTo>
                    <a:pt x="9242" y="13758"/>
                  </a:lnTo>
                  <a:lnTo>
                    <a:pt x="9385" y="14080"/>
                  </a:lnTo>
                  <a:lnTo>
                    <a:pt x="9296" y="14365"/>
                  </a:lnTo>
                  <a:lnTo>
                    <a:pt x="10170" y="14365"/>
                  </a:lnTo>
                  <a:lnTo>
                    <a:pt x="9840" y="14205"/>
                  </a:lnTo>
                  <a:lnTo>
                    <a:pt x="9608" y="14053"/>
                  </a:lnTo>
                  <a:lnTo>
                    <a:pt x="9581" y="14071"/>
                  </a:lnTo>
                  <a:lnTo>
                    <a:pt x="9492" y="13758"/>
                  </a:lnTo>
                  <a:lnTo>
                    <a:pt x="9528" y="13758"/>
                  </a:lnTo>
                  <a:lnTo>
                    <a:pt x="8020" y="6238"/>
                  </a:lnTo>
                  <a:lnTo>
                    <a:pt x="7699" y="5810"/>
                  </a:lnTo>
                  <a:lnTo>
                    <a:pt x="7913" y="5774"/>
                  </a:lnTo>
                  <a:lnTo>
                    <a:pt x="8074" y="5738"/>
                  </a:lnTo>
                  <a:cubicBezTo>
                    <a:pt x="8154" y="5730"/>
                    <a:pt x="8207" y="5667"/>
                    <a:pt x="8199" y="5605"/>
                  </a:cubicBezTo>
                  <a:cubicBezTo>
                    <a:pt x="8199" y="5539"/>
                    <a:pt x="8139" y="5496"/>
                    <a:pt x="8067" y="5496"/>
                  </a:cubicBezTo>
                  <a:cubicBezTo>
                    <a:pt x="8060" y="5496"/>
                    <a:pt x="8054" y="5497"/>
                    <a:pt x="8047" y="5498"/>
                  </a:cubicBezTo>
                  <a:lnTo>
                    <a:pt x="7752" y="5524"/>
                  </a:lnTo>
                  <a:lnTo>
                    <a:pt x="7663" y="5391"/>
                  </a:lnTo>
                  <a:lnTo>
                    <a:pt x="9046" y="4418"/>
                  </a:lnTo>
                  <a:cubicBezTo>
                    <a:pt x="9189" y="4347"/>
                    <a:pt x="9251" y="4186"/>
                    <a:pt x="9180" y="4044"/>
                  </a:cubicBezTo>
                  <a:cubicBezTo>
                    <a:pt x="9162" y="4008"/>
                    <a:pt x="9135" y="3972"/>
                    <a:pt x="9108" y="3945"/>
                  </a:cubicBezTo>
                  <a:lnTo>
                    <a:pt x="8002" y="2705"/>
                  </a:lnTo>
                  <a:cubicBezTo>
                    <a:pt x="7993" y="2696"/>
                    <a:pt x="7993" y="2696"/>
                    <a:pt x="7984" y="2688"/>
                  </a:cubicBezTo>
                  <a:cubicBezTo>
                    <a:pt x="7984" y="2688"/>
                    <a:pt x="7984" y="2688"/>
                    <a:pt x="7984" y="2679"/>
                  </a:cubicBezTo>
                  <a:cubicBezTo>
                    <a:pt x="8020" y="2625"/>
                    <a:pt x="8056" y="2563"/>
                    <a:pt x="8091" y="2491"/>
                  </a:cubicBezTo>
                  <a:lnTo>
                    <a:pt x="10402" y="2795"/>
                  </a:lnTo>
                  <a:lnTo>
                    <a:pt x="10500" y="2803"/>
                  </a:lnTo>
                  <a:lnTo>
                    <a:pt x="10884" y="2848"/>
                  </a:lnTo>
                  <a:lnTo>
                    <a:pt x="10875" y="2919"/>
                  </a:lnTo>
                  <a:lnTo>
                    <a:pt x="11125" y="2946"/>
                  </a:lnTo>
                  <a:lnTo>
                    <a:pt x="11134" y="2884"/>
                  </a:lnTo>
                  <a:lnTo>
                    <a:pt x="11330" y="2911"/>
                  </a:lnTo>
                  <a:cubicBezTo>
                    <a:pt x="11362" y="2915"/>
                    <a:pt x="11394" y="2917"/>
                    <a:pt x="11426" y="2917"/>
                  </a:cubicBezTo>
                  <a:cubicBezTo>
                    <a:pt x="11806" y="2917"/>
                    <a:pt x="12137" y="2629"/>
                    <a:pt x="12186" y="2250"/>
                  </a:cubicBezTo>
                  <a:cubicBezTo>
                    <a:pt x="12240" y="1831"/>
                    <a:pt x="11945" y="1447"/>
                    <a:pt x="11526" y="1394"/>
                  </a:cubicBezTo>
                  <a:lnTo>
                    <a:pt x="11321" y="1367"/>
                  </a:lnTo>
                  <a:lnTo>
                    <a:pt x="11330" y="1305"/>
                  </a:lnTo>
                  <a:lnTo>
                    <a:pt x="11080" y="1269"/>
                  </a:lnTo>
                  <a:lnTo>
                    <a:pt x="11071" y="1340"/>
                  </a:lnTo>
                  <a:lnTo>
                    <a:pt x="8341" y="984"/>
                  </a:lnTo>
                  <a:cubicBezTo>
                    <a:pt x="8314" y="877"/>
                    <a:pt x="8279" y="778"/>
                    <a:pt x="8234" y="680"/>
                  </a:cubicBezTo>
                  <a:cubicBezTo>
                    <a:pt x="8207" y="636"/>
                    <a:pt x="8181" y="591"/>
                    <a:pt x="8145" y="546"/>
                  </a:cubicBezTo>
                  <a:cubicBezTo>
                    <a:pt x="8083" y="466"/>
                    <a:pt x="8002" y="404"/>
                    <a:pt x="7922" y="359"/>
                  </a:cubicBezTo>
                  <a:cubicBezTo>
                    <a:pt x="7815" y="297"/>
                    <a:pt x="7690" y="297"/>
                    <a:pt x="7583" y="243"/>
                  </a:cubicBezTo>
                  <a:cubicBezTo>
                    <a:pt x="7422" y="82"/>
                    <a:pt x="7208" y="1"/>
                    <a:pt x="6998" y="1"/>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914;p41">
              <a:extLst>
                <a:ext uri="{FF2B5EF4-FFF2-40B4-BE49-F238E27FC236}">
                  <a16:creationId xmlns:a16="http://schemas.microsoft.com/office/drawing/2014/main" id="{15906359-11A5-C3CF-AE85-3D444AB5D5FB}"/>
                </a:ext>
              </a:extLst>
            </p:cNvPr>
            <p:cNvGrpSpPr/>
            <p:nvPr/>
          </p:nvGrpSpPr>
          <p:grpSpPr>
            <a:xfrm>
              <a:off x="423377" y="629138"/>
              <a:ext cx="482117" cy="564210"/>
              <a:chOff x="423377" y="629138"/>
              <a:chExt cx="482117" cy="564210"/>
            </a:xfrm>
          </p:grpSpPr>
          <p:sp>
            <p:nvSpPr>
              <p:cNvPr id="49" name="Google Shape;915;p41">
                <a:extLst>
                  <a:ext uri="{FF2B5EF4-FFF2-40B4-BE49-F238E27FC236}">
                    <a16:creationId xmlns:a16="http://schemas.microsoft.com/office/drawing/2014/main" id="{B0E50DE9-28C5-B510-4A38-8910FF48C171}"/>
                  </a:ext>
                </a:extLst>
              </p:cNvPr>
              <p:cNvSpPr/>
              <p:nvPr/>
            </p:nvSpPr>
            <p:spPr>
              <a:xfrm>
                <a:off x="598506" y="699247"/>
                <a:ext cx="25609" cy="59937"/>
              </a:xfrm>
              <a:custGeom>
                <a:avLst/>
                <a:gdLst/>
                <a:ahLst/>
                <a:cxnLst/>
                <a:rect l="l" t="t" r="r" b="b"/>
                <a:pathLst>
                  <a:path w="652" h="1526" extrusionOk="0">
                    <a:moveTo>
                      <a:pt x="652" y="0"/>
                    </a:moveTo>
                    <a:lnTo>
                      <a:pt x="170" y="125"/>
                    </a:lnTo>
                    <a:lnTo>
                      <a:pt x="0" y="1499"/>
                    </a:lnTo>
                    <a:lnTo>
                      <a:pt x="562" y="1526"/>
                    </a:lnTo>
                    <a:lnTo>
                      <a:pt x="6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16;p41">
                <a:extLst>
                  <a:ext uri="{FF2B5EF4-FFF2-40B4-BE49-F238E27FC236}">
                    <a16:creationId xmlns:a16="http://schemas.microsoft.com/office/drawing/2014/main" id="{6506FE7C-AE71-07A1-6CC7-161664F17F47}"/>
                  </a:ext>
                </a:extLst>
              </p:cNvPr>
              <p:cNvSpPr/>
              <p:nvPr/>
            </p:nvSpPr>
            <p:spPr>
              <a:xfrm>
                <a:off x="630752" y="650740"/>
                <a:ext cx="15083" cy="13511"/>
              </a:xfrm>
              <a:custGeom>
                <a:avLst/>
                <a:gdLst/>
                <a:ahLst/>
                <a:cxnLst/>
                <a:rect l="l" t="t" r="r" b="b"/>
                <a:pathLst>
                  <a:path w="384" h="344" extrusionOk="0">
                    <a:moveTo>
                      <a:pt x="293" y="0"/>
                    </a:moveTo>
                    <a:cubicBezTo>
                      <a:pt x="263" y="0"/>
                      <a:pt x="235" y="16"/>
                      <a:pt x="223" y="40"/>
                    </a:cubicBezTo>
                    <a:lnTo>
                      <a:pt x="0" y="308"/>
                    </a:lnTo>
                    <a:lnTo>
                      <a:pt x="232" y="343"/>
                    </a:lnTo>
                    <a:lnTo>
                      <a:pt x="357" y="129"/>
                    </a:lnTo>
                    <a:cubicBezTo>
                      <a:pt x="384" y="94"/>
                      <a:pt x="375" y="40"/>
                      <a:pt x="339" y="13"/>
                    </a:cubicBezTo>
                    <a:cubicBezTo>
                      <a:pt x="324" y="4"/>
                      <a:pt x="308" y="0"/>
                      <a:pt x="293" y="0"/>
                    </a:cubicBezTo>
                    <a:close/>
                  </a:path>
                </a:pathLst>
              </a:custGeom>
              <a:solidFill>
                <a:srgbClr val="AA8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17;p41">
                <a:extLst>
                  <a:ext uri="{FF2B5EF4-FFF2-40B4-BE49-F238E27FC236}">
                    <a16:creationId xmlns:a16="http://schemas.microsoft.com/office/drawing/2014/main" id="{F77C11E6-92A6-C4AE-B2F5-D4539CC413F6}"/>
                  </a:ext>
                </a:extLst>
              </p:cNvPr>
              <p:cNvSpPr/>
              <p:nvPr/>
            </p:nvSpPr>
            <p:spPr>
              <a:xfrm>
                <a:off x="612175" y="645988"/>
                <a:ext cx="23841" cy="13865"/>
              </a:xfrm>
              <a:custGeom>
                <a:avLst/>
                <a:gdLst/>
                <a:ahLst/>
                <a:cxnLst/>
                <a:rect l="l" t="t" r="r" b="b"/>
                <a:pathLst>
                  <a:path w="607" h="353" extrusionOk="0">
                    <a:moveTo>
                      <a:pt x="27" y="1"/>
                    </a:moveTo>
                    <a:lnTo>
                      <a:pt x="27" y="9"/>
                    </a:lnTo>
                    <a:cubicBezTo>
                      <a:pt x="0" y="170"/>
                      <a:pt x="107" y="322"/>
                      <a:pt x="268" y="348"/>
                    </a:cubicBezTo>
                    <a:cubicBezTo>
                      <a:pt x="284" y="351"/>
                      <a:pt x="299" y="352"/>
                      <a:pt x="314" y="352"/>
                    </a:cubicBezTo>
                    <a:cubicBezTo>
                      <a:pt x="457" y="352"/>
                      <a:pt x="583" y="244"/>
                      <a:pt x="607" y="99"/>
                    </a:cubicBezTo>
                    <a:lnTo>
                      <a:pt x="607" y="90"/>
                    </a:lnTo>
                    <a:lnTo>
                      <a:pt x="27" y="1"/>
                    </a:lnTo>
                    <a:close/>
                  </a:path>
                </a:pathLst>
              </a:custGeom>
              <a:solidFill>
                <a:srgbClr val="AA8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918;p41">
                <a:extLst>
                  <a:ext uri="{FF2B5EF4-FFF2-40B4-BE49-F238E27FC236}">
                    <a16:creationId xmlns:a16="http://schemas.microsoft.com/office/drawing/2014/main" id="{454727BA-B321-6FD9-7813-863DF8E8185B}"/>
                  </a:ext>
                </a:extLst>
              </p:cNvPr>
              <p:cNvGrpSpPr/>
              <p:nvPr/>
            </p:nvGrpSpPr>
            <p:grpSpPr>
              <a:xfrm>
                <a:off x="423377" y="634679"/>
                <a:ext cx="481537" cy="110408"/>
                <a:chOff x="-144543" y="2083865"/>
                <a:chExt cx="481537" cy="110408"/>
              </a:xfrm>
            </p:grpSpPr>
            <p:sp>
              <p:nvSpPr>
                <p:cNvPr id="588" name="Google Shape;919;p41">
                  <a:extLst>
                    <a:ext uri="{FF2B5EF4-FFF2-40B4-BE49-F238E27FC236}">
                      <a16:creationId xmlns:a16="http://schemas.microsoft.com/office/drawing/2014/main" id="{49B0930F-12F5-82B4-EC40-B4BA271ADF18}"/>
                    </a:ext>
                  </a:extLst>
                </p:cNvPr>
                <p:cNvSpPr/>
                <p:nvPr/>
              </p:nvSpPr>
              <p:spPr>
                <a:xfrm>
                  <a:off x="-143793" y="2083865"/>
                  <a:ext cx="69403" cy="59584"/>
                </a:xfrm>
                <a:custGeom>
                  <a:avLst/>
                  <a:gdLst/>
                  <a:ahLst/>
                  <a:cxnLst/>
                  <a:rect l="l" t="t" r="r" b="b"/>
                  <a:pathLst>
                    <a:path w="1767" h="1517" extrusionOk="0">
                      <a:moveTo>
                        <a:pt x="1767" y="0"/>
                      </a:moveTo>
                      <a:lnTo>
                        <a:pt x="1" y="553"/>
                      </a:lnTo>
                      <a:lnTo>
                        <a:pt x="1571" y="1517"/>
                      </a:lnTo>
                      <a:lnTo>
                        <a:pt x="17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920;p41">
                  <a:extLst>
                    <a:ext uri="{FF2B5EF4-FFF2-40B4-BE49-F238E27FC236}">
                      <a16:creationId xmlns:a16="http://schemas.microsoft.com/office/drawing/2014/main" id="{51722644-8066-C476-9B9F-EFEDBF38343D}"/>
                    </a:ext>
                  </a:extLst>
                </p:cNvPr>
                <p:cNvSpPr/>
                <p:nvPr/>
              </p:nvSpPr>
              <p:spPr>
                <a:xfrm>
                  <a:off x="-144543" y="2083865"/>
                  <a:ext cx="69403" cy="59584"/>
                </a:xfrm>
                <a:custGeom>
                  <a:avLst/>
                  <a:gdLst/>
                  <a:ahLst/>
                  <a:cxnLst/>
                  <a:rect l="l" t="t" r="r" b="b"/>
                  <a:pathLst>
                    <a:path w="1767" h="1517" extrusionOk="0">
                      <a:moveTo>
                        <a:pt x="1767" y="0"/>
                      </a:moveTo>
                      <a:lnTo>
                        <a:pt x="1" y="553"/>
                      </a:lnTo>
                      <a:lnTo>
                        <a:pt x="1571" y="1517"/>
                      </a:lnTo>
                      <a:lnTo>
                        <a:pt x="1767" y="0"/>
                      </a:lnTo>
                      <a:close/>
                    </a:path>
                  </a:pathLst>
                </a:custGeom>
                <a:solidFill>
                  <a:srgbClr val="FFFFFF">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921;p41">
                  <a:extLst>
                    <a:ext uri="{FF2B5EF4-FFF2-40B4-BE49-F238E27FC236}">
                      <a16:creationId xmlns:a16="http://schemas.microsoft.com/office/drawing/2014/main" id="{E5EC9EE4-EC8B-F326-D81E-CEE24EC5F695}"/>
                    </a:ext>
                  </a:extLst>
                </p:cNvPr>
                <p:cNvSpPr/>
                <p:nvPr/>
              </p:nvSpPr>
              <p:spPr>
                <a:xfrm>
                  <a:off x="268612" y="2129034"/>
                  <a:ext cx="68382" cy="64062"/>
                </a:xfrm>
                <a:custGeom>
                  <a:avLst/>
                  <a:gdLst/>
                  <a:ahLst/>
                  <a:cxnLst/>
                  <a:rect l="l" t="t" r="r" b="b"/>
                  <a:pathLst>
                    <a:path w="1741" h="1631" extrusionOk="0">
                      <a:moveTo>
                        <a:pt x="188" y="1"/>
                      </a:moveTo>
                      <a:lnTo>
                        <a:pt x="1" y="1517"/>
                      </a:lnTo>
                      <a:lnTo>
                        <a:pt x="830" y="1625"/>
                      </a:lnTo>
                      <a:cubicBezTo>
                        <a:pt x="863" y="1629"/>
                        <a:pt x="895" y="1631"/>
                        <a:pt x="926" y="1631"/>
                      </a:cubicBezTo>
                      <a:cubicBezTo>
                        <a:pt x="1307" y="1631"/>
                        <a:pt x="1637" y="1343"/>
                        <a:pt x="1687" y="964"/>
                      </a:cubicBezTo>
                      <a:cubicBezTo>
                        <a:pt x="1740" y="545"/>
                        <a:pt x="1437" y="161"/>
                        <a:pt x="1027" y="108"/>
                      </a:cubicBezTo>
                      <a:lnTo>
                        <a:pt x="1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922;p41">
                  <a:extLst>
                    <a:ext uri="{FF2B5EF4-FFF2-40B4-BE49-F238E27FC236}">
                      <a16:creationId xmlns:a16="http://schemas.microsoft.com/office/drawing/2014/main" id="{05BA02E7-D37E-38F9-982D-3294CC3FCF4A}"/>
                    </a:ext>
                  </a:extLst>
                </p:cNvPr>
                <p:cNvSpPr/>
                <p:nvPr/>
              </p:nvSpPr>
              <p:spPr>
                <a:xfrm>
                  <a:off x="-82129" y="2083865"/>
                  <a:ext cx="354283" cy="104439"/>
                </a:xfrm>
                <a:custGeom>
                  <a:avLst/>
                  <a:gdLst/>
                  <a:ahLst/>
                  <a:cxnLst/>
                  <a:rect l="l" t="t" r="r" b="b"/>
                  <a:pathLst>
                    <a:path w="9020" h="2659" extrusionOk="0">
                      <a:moveTo>
                        <a:pt x="197" y="0"/>
                      </a:moveTo>
                      <a:lnTo>
                        <a:pt x="1" y="1517"/>
                      </a:lnTo>
                      <a:lnTo>
                        <a:pt x="8833" y="2659"/>
                      </a:lnTo>
                      <a:lnTo>
                        <a:pt x="9020" y="1142"/>
                      </a:lnTo>
                      <a:lnTo>
                        <a:pt x="1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923;p41">
                  <a:extLst>
                    <a:ext uri="{FF2B5EF4-FFF2-40B4-BE49-F238E27FC236}">
                      <a16:creationId xmlns:a16="http://schemas.microsoft.com/office/drawing/2014/main" id="{EFA2297D-4C42-448E-A6B1-75ED566E4F9B}"/>
                    </a:ext>
                  </a:extLst>
                </p:cNvPr>
                <p:cNvSpPr/>
                <p:nvPr/>
              </p:nvSpPr>
              <p:spPr>
                <a:xfrm>
                  <a:off x="-143793" y="2098908"/>
                  <a:ext cx="20699" cy="17911"/>
                </a:xfrm>
                <a:custGeom>
                  <a:avLst/>
                  <a:gdLst/>
                  <a:ahLst/>
                  <a:cxnLst/>
                  <a:rect l="l" t="t" r="r" b="b"/>
                  <a:pathLst>
                    <a:path w="527" h="456" extrusionOk="0">
                      <a:moveTo>
                        <a:pt x="527" y="1"/>
                      </a:moveTo>
                      <a:lnTo>
                        <a:pt x="1" y="170"/>
                      </a:lnTo>
                      <a:lnTo>
                        <a:pt x="464" y="456"/>
                      </a:lnTo>
                      <a:lnTo>
                        <a:pt x="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924;p41">
                  <a:extLst>
                    <a:ext uri="{FF2B5EF4-FFF2-40B4-BE49-F238E27FC236}">
                      <a16:creationId xmlns:a16="http://schemas.microsoft.com/office/drawing/2014/main" id="{0E691A45-34B7-AF6E-7FB2-271745C20C71}"/>
                    </a:ext>
                  </a:extLst>
                </p:cNvPr>
                <p:cNvSpPr/>
                <p:nvPr/>
              </p:nvSpPr>
              <p:spPr>
                <a:xfrm>
                  <a:off x="264763" y="2128680"/>
                  <a:ext cx="36135" cy="63119"/>
                </a:xfrm>
                <a:custGeom>
                  <a:avLst/>
                  <a:gdLst/>
                  <a:ahLst/>
                  <a:cxnLst/>
                  <a:rect l="l" t="t" r="r" b="b"/>
                  <a:pathLst>
                    <a:path w="920" h="1607" extrusionOk="0">
                      <a:moveTo>
                        <a:pt x="188" y="1"/>
                      </a:moveTo>
                      <a:lnTo>
                        <a:pt x="1" y="1518"/>
                      </a:lnTo>
                      <a:lnTo>
                        <a:pt x="732" y="1607"/>
                      </a:lnTo>
                      <a:lnTo>
                        <a:pt x="919" y="90"/>
                      </a:lnTo>
                      <a:lnTo>
                        <a:pt x="1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925;p41">
                  <a:extLst>
                    <a:ext uri="{FF2B5EF4-FFF2-40B4-BE49-F238E27FC236}">
                      <a16:creationId xmlns:a16="http://schemas.microsoft.com/office/drawing/2014/main" id="{47AA52B4-83EC-31F6-9C7E-37ED5FC016B9}"/>
                    </a:ext>
                  </a:extLst>
                </p:cNvPr>
                <p:cNvSpPr/>
                <p:nvPr/>
              </p:nvSpPr>
              <p:spPr>
                <a:xfrm>
                  <a:off x="283341" y="2128366"/>
                  <a:ext cx="17911" cy="65908"/>
                </a:xfrm>
                <a:custGeom>
                  <a:avLst/>
                  <a:gdLst/>
                  <a:ahLst/>
                  <a:cxnLst/>
                  <a:rect l="l" t="t" r="r" b="b"/>
                  <a:pathLst>
                    <a:path w="456" h="1678" extrusionOk="0">
                      <a:moveTo>
                        <a:pt x="206" y="0"/>
                      </a:moveTo>
                      <a:lnTo>
                        <a:pt x="0" y="1650"/>
                      </a:lnTo>
                      <a:lnTo>
                        <a:pt x="250" y="1677"/>
                      </a:lnTo>
                      <a:lnTo>
                        <a:pt x="455" y="36"/>
                      </a:lnTo>
                      <a:lnTo>
                        <a:pt x="2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926;p41">
                  <a:extLst>
                    <a:ext uri="{FF2B5EF4-FFF2-40B4-BE49-F238E27FC236}">
                      <a16:creationId xmlns:a16="http://schemas.microsoft.com/office/drawing/2014/main" id="{0C68C0B0-1FAB-3D10-2532-1CDB261552FC}"/>
                    </a:ext>
                  </a:extLst>
                </p:cNvPr>
                <p:cNvSpPr/>
                <p:nvPr/>
              </p:nvSpPr>
              <p:spPr>
                <a:xfrm>
                  <a:off x="-82129" y="2128680"/>
                  <a:ext cx="367598" cy="61744"/>
                </a:xfrm>
                <a:custGeom>
                  <a:avLst/>
                  <a:gdLst/>
                  <a:ahLst/>
                  <a:cxnLst/>
                  <a:rect l="l" t="t" r="r" b="b"/>
                  <a:pathLst>
                    <a:path w="9359" h="1572" extrusionOk="0">
                      <a:moveTo>
                        <a:pt x="45" y="1"/>
                      </a:moveTo>
                      <a:lnTo>
                        <a:pt x="1" y="376"/>
                      </a:lnTo>
                      <a:lnTo>
                        <a:pt x="9314" y="1571"/>
                      </a:lnTo>
                      <a:lnTo>
                        <a:pt x="9359" y="1205"/>
                      </a:lnTo>
                      <a:lnTo>
                        <a:pt x="45" y="1"/>
                      </a:lnTo>
                      <a:close/>
                    </a:path>
                  </a:pathLst>
                </a:custGeom>
                <a:solidFill>
                  <a:srgbClr val="1A1F38">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927;p41">
                  <a:extLst>
                    <a:ext uri="{FF2B5EF4-FFF2-40B4-BE49-F238E27FC236}">
                      <a16:creationId xmlns:a16="http://schemas.microsoft.com/office/drawing/2014/main" id="{6117E299-C8BE-6E7B-4126-CE86E061CAF5}"/>
                    </a:ext>
                  </a:extLst>
                </p:cNvPr>
                <p:cNvSpPr/>
                <p:nvPr/>
              </p:nvSpPr>
              <p:spPr>
                <a:xfrm>
                  <a:off x="-76512" y="2083865"/>
                  <a:ext cx="367598" cy="61705"/>
                </a:xfrm>
                <a:custGeom>
                  <a:avLst/>
                  <a:gdLst/>
                  <a:ahLst/>
                  <a:cxnLst/>
                  <a:rect l="l" t="t" r="r" b="b"/>
                  <a:pathLst>
                    <a:path w="9359" h="1571" extrusionOk="0">
                      <a:moveTo>
                        <a:pt x="54" y="0"/>
                      </a:moveTo>
                      <a:lnTo>
                        <a:pt x="0" y="375"/>
                      </a:lnTo>
                      <a:lnTo>
                        <a:pt x="9314" y="1570"/>
                      </a:lnTo>
                      <a:lnTo>
                        <a:pt x="9359" y="1204"/>
                      </a:lnTo>
                      <a:lnTo>
                        <a:pt x="54" y="0"/>
                      </a:lnTo>
                      <a:close/>
                    </a:path>
                  </a:pathLst>
                </a:custGeom>
                <a:solidFill>
                  <a:srgbClr val="FFFFFF">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928;p41">
                  <a:extLst>
                    <a:ext uri="{FF2B5EF4-FFF2-40B4-BE49-F238E27FC236}">
                      <a16:creationId xmlns:a16="http://schemas.microsoft.com/office/drawing/2014/main" id="{8488D01F-781A-4578-660C-70AD49341D60}"/>
                    </a:ext>
                  </a:extLst>
                </p:cNvPr>
                <p:cNvSpPr/>
                <p:nvPr/>
              </p:nvSpPr>
              <p:spPr>
                <a:xfrm>
                  <a:off x="283341" y="2173181"/>
                  <a:ext cx="12294" cy="21092"/>
                </a:xfrm>
                <a:custGeom>
                  <a:avLst/>
                  <a:gdLst/>
                  <a:ahLst/>
                  <a:cxnLst/>
                  <a:rect l="l" t="t" r="r" b="b"/>
                  <a:pathLst>
                    <a:path w="313" h="537" extrusionOk="0">
                      <a:moveTo>
                        <a:pt x="63" y="1"/>
                      </a:moveTo>
                      <a:lnTo>
                        <a:pt x="0" y="509"/>
                      </a:lnTo>
                      <a:lnTo>
                        <a:pt x="250" y="536"/>
                      </a:lnTo>
                      <a:lnTo>
                        <a:pt x="313" y="37"/>
                      </a:lnTo>
                      <a:lnTo>
                        <a:pt x="63" y="1"/>
                      </a:lnTo>
                      <a:close/>
                    </a:path>
                  </a:pathLst>
                </a:custGeom>
                <a:solidFill>
                  <a:srgbClr val="1A1F38">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929;p41">
                <a:extLst>
                  <a:ext uri="{FF2B5EF4-FFF2-40B4-BE49-F238E27FC236}">
                    <a16:creationId xmlns:a16="http://schemas.microsoft.com/office/drawing/2014/main" id="{81C60990-D0D4-8945-F423-743787C73159}"/>
                  </a:ext>
                </a:extLst>
              </p:cNvPr>
              <p:cNvSpPr/>
              <p:nvPr/>
            </p:nvSpPr>
            <p:spPr>
              <a:xfrm>
                <a:off x="837112" y="679609"/>
                <a:ext cx="68382" cy="64062"/>
              </a:xfrm>
              <a:custGeom>
                <a:avLst/>
                <a:gdLst/>
                <a:ahLst/>
                <a:cxnLst/>
                <a:rect l="l" t="t" r="r" b="b"/>
                <a:pathLst>
                  <a:path w="1741" h="1631" extrusionOk="0">
                    <a:moveTo>
                      <a:pt x="188" y="1"/>
                    </a:moveTo>
                    <a:lnTo>
                      <a:pt x="1" y="1517"/>
                    </a:lnTo>
                    <a:lnTo>
                      <a:pt x="830" y="1625"/>
                    </a:lnTo>
                    <a:cubicBezTo>
                      <a:pt x="863" y="1629"/>
                      <a:pt x="895" y="1631"/>
                      <a:pt x="926" y="1631"/>
                    </a:cubicBezTo>
                    <a:cubicBezTo>
                      <a:pt x="1307" y="1631"/>
                      <a:pt x="1637" y="1343"/>
                      <a:pt x="1687" y="964"/>
                    </a:cubicBezTo>
                    <a:cubicBezTo>
                      <a:pt x="1740" y="545"/>
                      <a:pt x="1437" y="161"/>
                      <a:pt x="1027" y="108"/>
                    </a:cubicBezTo>
                    <a:lnTo>
                      <a:pt x="1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30;p41">
                <a:extLst>
                  <a:ext uri="{FF2B5EF4-FFF2-40B4-BE49-F238E27FC236}">
                    <a16:creationId xmlns:a16="http://schemas.microsoft.com/office/drawing/2014/main" id="{4C3C46F8-2655-823D-CED6-9510089458B2}"/>
                  </a:ext>
                </a:extLst>
              </p:cNvPr>
              <p:cNvSpPr/>
              <p:nvPr/>
            </p:nvSpPr>
            <p:spPr>
              <a:xfrm>
                <a:off x="833263" y="679255"/>
                <a:ext cx="36135" cy="63119"/>
              </a:xfrm>
              <a:custGeom>
                <a:avLst/>
                <a:gdLst/>
                <a:ahLst/>
                <a:cxnLst/>
                <a:rect l="l" t="t" r="r" b="b"/>
                <a:pathLst>
                  <a:path w="920" h="1607" extrusionOk="0">
                    <a:moveTo>
                      <a:pt x="188" y="1"/>
                    </a:moveTo>
                    <a:lnTo>
                      <a:pt x="1" y="1518"/>
                    </a:lnTo>
                    <a:lnTo>
                      <a:pt x="732" y="1607"/>
                    </a:lnTo>
                    <a:lnTo>
                      <a:pt x="919" y="90"/>
                    </a:lnTo>
                    <a:lnTo>
                      <a:pt x="1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31;p41">
                <a:extLst>
                  <a:ext uri="{FF2B5EF4-FFF2-40B4-BE49-F238E27FC236}">
                    <a16:creationId xmlns:a16="http://schemas.microsoft.com/office/drawing/2014/main" id="{FE28A071-5328-3BE4-54A0-E1AC4FB6CD51}"/>
                  </a:ext>
                </a:extLst>
              </p:cNvPr>
              <p:cNvSpPr/>
              <p:nvPr/>
            </p:nvSpPr>
            <p:spPr>
              <a:xfrm>
                <a:off x="851841" y="678941"/>
                <a:ext cx="17911" cy="65908"/>
              </a:xfrm>
              <a:custGeom>
                <a:avLst/>
                <a:gdLst/>
                <a:ahLst/>
                <a:cxnLst/>
                <a:rect l="l" t="t" r="r" b="b"/>
                <a:pathLst>
                  <a:path w="456" h="1678" extrusionOk="0">
                    <a:moveTo>
                      <a:pt x="206" y="0"/>
                    </a:moveTo>
                    <a:lnTo>
                      <a:pt x="0" y="1650"/>
                    </a:lnTo>
                    <a:lnTo>
                      <a:pt x="250" y="1677"/>
                    </a:lnTo>
                    <a:lnTo>
                      <a:pt x="455" y="36"/>
                    </a:lnTo>
                    <a:lnTo>
                      <a:pt x="2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932;p41">
                <a:extLst>
                  <a:ext uri="{FF2B5EF4-FFF2-40B4-BE49-F238E27FC236}">
                    <a16:creationId xmlns:a16="http://schemas.microsoft.com/office/drawing/2014/main" id="{FFFE51F4-D7AF-7AC8-6C30-59530DD40FEE}"/>
                  </a:ext>
                </a:extLst>
              </p:cNvPr>
              <p:cNvSpPr/>
              <p:nvPr/>
            </p:nvSpPr>
            <p:spPr>
              <a:xfrm>
                <a:off x="851841" y="723756"/>
                <a:ext cx="12294" cy="21092"/>
              </a:xfrm>
              <a:custGeom>
                <a:avLst/>
                <a:gdLst/>
                <a:ahLst/>
                <a:cxnLst/>
                <a:rect l="l" t="t" r="r" b="b"/>
                <a:pathLst>
                  <a:path w="313" h="537" extrusionOk="0">
                    <a:moveTo>
                      <a:pt x="63" y="1"/>
                    </a:moveTo>
                    <a:lnTo>
                      <a:pt x="0" y="509"/>
                    </a:lnTo>
                    <a:lnTo>
                      <a:pt x="250" y="536"/>
                    </a:lnTo>
                    <a:lnTo>
                      <a:pt x="313" y="37"/>
                    </a:lnTo>
                    <a:lnTo>
                      <a:pt x="63" y="1"/>
                    </a:lnTo>
                    <a:close/>
                  </a:path>
                </a:pathLst>
              </a:custGeom>
              <a:solidFill>
                <a:srgbClr val="1A1F38">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933;p41">
                <a:extLst>
                  <a:ext uri="{FF2B5EF4-FFF2-40B4-BE49-F238E27FC236}">
                    <a16:creationId xmlns:a16="http://schemas.microsoft.com/office/drawing/2014/main" id="{92BF1517-AD99-1DE3-112A-7C0F6A509860}"/>
                  </a:ext>
                </a:extLst>
              </p:cNvPr>
              <p:cNvSpPr/>
              <p:nvPr/>
            </p:nvSpPr>
            <p:spPr>
              <a:xfrm>
                <a:off x="719400" y="844963"/>
                <a:ext cx="27691" cy="14101"/>
              </a:xfrm>
              <a:custGeom>
                <a:avLst/>
                <a:gdLst/>
                <a:ahLst/>
                <a:cxnLst/>
                <a:rect l="l" t="t" r="r" b="b"/>
                <a:pathLst>
                  <a:path w="705" h="359" extrusionOk="0">
                    <a:moveTo>
                      <a:pt x="565" y="0"/>
                    </a:moveTo>
                    <a:cubicBezTo>
                      <a:pt x="558" y="0"/>
                      <a:pt x="551" y="1"/>
                      <a:pt x="544" y="2"/>
                    </a:cubicBezTo>
                    <a:lnTo>
                      <a:pt x="125" y="37"/>
                    </a:lnTo>
                    <a:lnTo>
                      <a:pt x="0" y="358"/>
                    </a:lnTo>
                    <a:lnTo>
                      <a:pt x="0" y="358"/>
                    </a:lnTo>
                    <a:lnTo>
                      <a:pt x="571" y="242"/>
                    </a:lnTo>
                    <a:cubicBezTo>
                      <a:pt x="651" y="234"/>
                      <a:pt x="705" y="171"/>
                      <a:pt x="696" y="109"/>
                    </a:cubicBezTo>
                    <a:cubicBezTo>
                      <a:pt x="696" y="43"/>
                      <a:pt x="636" y="0"/>
                      <a:pt x="565" y="0"/>
                    </a:cubicBezTo>
                    <a:close/>
                  </a:path>
                </a:pathLst>
              </a:custGeom>
              <a:solidFill>
                <a:srgbClr val="AA8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934;p41">
                <a:extLst>
                  <a:ext uri="{FF2B5EF4-FFF2-40B4-BE49-F238E27FC236}">
                    <a16:creationId xmlns:a16="http://schemas.microsoft.com/office/drawing/2014/main" id="{D54C3C97-4682-93AD-D09A-976B8983FA16}"/>
                  </a:ext>
                </a:extLst>
              </p:cNvPr>
              <p:cNvSpPr/>
              <p:nvPr/>
            </p:nvSpPr>
            <p:spPr>
              <a:xfrm>
                <a:off x="707460" y="828546"/>
                <a:ext cx="28083" cy="30519"/>
              </a:xfrm>
              <a:custGeom>
                <a:avLst/>
                <a:gdLst/>
                <a:ahLst/>
                <a:cxnLst/>
                <a:rect l="l" t="t" r="r" b="b"/>
                <a:pathLst>
                  <a:path w="715" h="777" extrusionOk="0">
                    <a:moveTo>
                      <a:pt x="260" y="0"/>
                    </a:moveTo>
                    <a:lnTo>
                      <a:pt x="170" y="63"/>
                    </a:lnTo>
                    <a:cubicBezTo>
                      <a:pt x="37" y="152"/>
                      <a:pt x="1" y="321"/>
                      <a:pt x="90" y="455"/>
                    </a:cubicBezTo>
                    <a:lnTo>
                      <a:pt x="304" y="776"/>
                    </a:lnTo>
                    <a:lnTo>
                      <a:pt x="715" y="696"/>
                    </a:lnTo>
                    <a:lnTo>
                      <a:pt x="260" y="0"/>
                    </a:lnTo>
                    <a:close/>
                  </a:path>
                </a:pathLst>
              </a:custGeom>
              <a:solidFill>
                <a:srgbClr val="AA8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35;p41">
                <a:extLst>
                  <a:ext uri="{FF2B5EF4-FFF2-40B4-BE49-F238E27FC236}">
                    <a16:creationId xmlns:a16="http://schemas.microsoft.com/office/drawing/2014/main" id="{78E10DB4-E0C8-0595-F968-3F6E4FEB31E1}"/>
                  </a:ext>
                </a:extLst>
              </p:cNvPr>
              <p:cNvSpPr/>
              <p:nvPr/>
            </p:nvSpPr>
            <p:spPr>
              <a:xfrm>
                <a:off x="628985" y="629138"/>
                <a:ext cx="103771" cy="119639"/>
              </a:xfrm>
              <a:custGeom>
                <a:avLst/>
                <a:gdLst/>
                <a:ahLst/>
                <a:cxnLst/>
                <a:rect l="l" t="t" r="r" b="b"/>
                <a:pathLst>
                  <a:path w="2642" h="3046" extrusionOk="0">
                    <a:moveTo>
                      <a:pt x="1796" y="1"/>
                    </a:moveTo>
                    <a:cubicBezTo>
                      <a:pt x="1389" y="1"/>
                      <a:pt x="996" y="302"/>
                      <a:pt x="1018" y="911"/>
                    </a:cubicBezTo>
                    <a:cubicBezTo>
                      <a:pt x="1018" y="911"/>
                      <a:pt x="1018" y="911"/>
                      <a:pt x="1018" y="920"/>
                    </a:cubicBezTo>
                    <a:cubicBezTo>
                      <a:pt x="1009" y="1045"/>
                      <a:pt x="1018" y="1170"/>
                      <a:pt x="982" y="1295"/>
                    </a:cubicBezTo>
                    <a:cubicBezTo>
                      <a:pt x="964" y="1348"/>
                      <a:pt x="937" y="1411"/>
                      <a:pt x="893" y="1446"/>
                    </a:cubicBezTo>
                    <a:cubicBezTo>
                      <a:pt x="848" y="1491"/>
                      <a:pt x="795" y="1518"/>
                      <a:pt x="732" y="1527"/>
                    </a:cubicBezTo>
                    <a:cubicBezTo>
                      <a:pt x="670" y="1536"/>
                      <a:pt x="607" y="1545"/>
                      <a:pt x="545" y="1554"/>
                    </a:cubicBezTo>
                    <a:cubicBezTo>
                      <a:pt x="473" y="1571"/>
                      <a:pt x="411" y="1598"/>
                      <a:pt x="348" y="1634"/>
                    </a:cubicBezTo>
                    <a:cubicBezTo>
                      <a:pt x="232" y="1696"/>
                      <a:pt x="134" y="1812"/>
                      <a:pt x="90" y="1946"/>
                    </a:cubicBezTo>
                    <a:cubicBezTo>
                      <a:pt x="1" y="2214"/>
                      <a:pt x="72" y="2526"/>
                      <a:pt x="268" y="2722"/>
                    </a:cubicBezTo>
                    <a:cubicBezTo>
                      <a:pt x="322" y="2776"/>
                      <a:pt x="384" y="2811"/>
                      <a:pt x="447" y="2847"/>
                    </a:cubicBezTo>
                    <a:cubicBezTo>
                      <a:pt x="509" y="2874"/>
                      <a:pt x="580" y="2892"/>
                      <a:pt x="643" y="2901"/>
                    </a:cubicBezTo>
                    <a:cubicBezTo>
                      <a:pt x="768" y="2927"/>
                      <a:pt x="893" y="2963"/>
                      <a:pt x="1018" y="2990"/>
                    </a:cubicBezTo>
                    <a:lnTo>
                      <a:pt x="1026" y="2981"/>
                    </a:lnTo>
                    <a:cubicBezTo>
                      <a:pt x="902" y="2927"/>
                      <a:pt x="786" y="2865"/>
                      <a:pt x="661" y="2820"/>
                    </a:cubicBezTo>
                    <a:cubicBezTo>
                      <a:pt x="598" y="2802"/>
                      <a:pt x="545" y="2785"/>
                      <a:pt x="491" y="2758"/>
                    </a:cubicBezTo>
                    <a:cubicBezTo>
                      <a:pt x="438" y="2722"/>
                      <a:pt x="393" y="2687"/>
                      <a:pt x="357" y="2642"/>
                    </a:cubicBezTo>
                    <a:cubicBezTo>
                      <a:pt x="277" y="2553"/>
                      <a:pt x="215" y="2446"/>
                      <a:pt x="188" y="2330"/>
                    </a:cubicBezTo>
                    <a:cubicBezTo>
                      <a:pt x="152" y="2214"/>
                      <a:pt x="143" y="2089"/>
                      <a:pt x="179" y="1973"/>
                    </a:cubicBezTo>
                    <a:cubicBezTo>
                      <a:pt x="206" y="1866"/>
                      <a:pt x="286" y="1759"/>
                      <a:pt x="393" y="1696"/>
                    </a:cubicBezTo>
                    <a:cubicBezTo>
                      <a:pt x="438" y="1661"/>
                      <a:pt x="500" y="1643"/>
                      <a:pt x="554" y="1625"/>
                    </a:cubicBezTo>
                    <a:cubicBezTo>
                      <a:pt x="616" y="1607"/>
                      <a:pt x="679" y="1598"/>
                      <a:pt x="750" y="1589"/>
                    </a:cubicBezTo>
                    <a:cubicBezTo>
                      <a:pt x="812" y="1571"/>
                      <a:pt x="875" y="1536"/>
                      <a:pt x="928" y="1482"/>
                    </a:cubicBezTo>
                    <a:cubicBezTo>
                      <a:pt x="973" y="1429"/>
                      <a:pt x="1000" y="1366"/>
                      <a:pt x="1018" y="1304"/>
                    </a:cubicBezTo>
                    <a:cubicBezTo>
                      <a:pt x="1026" y="1250"/>
                      <a:pt x="1035" y="1206"/>
                      <a:pt x="1035" y="1161"/>
                    </a:cubicBezTo>
                    <a:lnTo>
                      <a:pt x="1035" y="1161"/>
                    </a:lnTo>
                    <a:cubicBezTo>
                      <a:pt x="1044" y="1348"/>
                      <a:pt x="1026" y="1536"/>
                      <a:pt x="839" y="1607"/>
                    </a:cubicBezTo>
                    <a:cubicBezTo>
                      <a:pt x="723" y="1652"/>
                      <a:pt x="616" y="1652"/>
                      <a:pt x="518" y="1714"/>
                    </a:cubicBezTo>
                    <a:cubicBezTo>
                      <a:pt x="411" y="1785"/>
                      <a:pt x="340" y="1884"/>
                      <a:pt x="295" y="2000"/>
                    </a:cubicBezTo>
                    <a:cubicBezTo>
                      <a:pt x="179" y="2356"/>
                      <a:pt x="491" y="2811"/>
                      <a:pt x="857" y="2847"/>
                    </a:cubicBezTo>
                    <a:cubicBezTo>
                      <a:pt x="1009" y="2865"/>
                      <a:pt x="1160" y="2901"/>
                      <a:pt x="1312" y="2927"/>
                    </a:cubicBezTo>
                    <a:cubicBezTo>
                      <a:pt x="1354" y="2936"/>
                      <a:pt x="1869" y="3045"/>
                      <a:pt x="1945" y="3045"/>
                    </a:cubicBezTo>
                    <a:cubicBezTo>
                      <a:pt x="1951" y="3045"/>
                      <a:pt x="1954" y="3045"/>
                      <a:pt x="1954" y="3043"/>
                    </a:cubicBezTo>
                    <a:lnTo>
                      <a:pt x="2641" y="1018"/>
                    </a:lnTo>
                    <a:lnTo>
                      <a:pt x="2490" y="367"/>
                    </a:lnTo>
                    <a:cubicBezTo>
                      <a:pt x="2323" y="124"/>
                      <a:pt x="2057" y="1"/>
                      <a:pt x="17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36;p41">
                <a:extLst>
                  <a:ext uri="{FF2B5EF4-FFF2-40B4-BE49-F238E27FC236}">
                    <a16:creationId xmlns:a16="http://schemas.microsoft.com/office/drawing/2014/main" id="{459EB397-84EC-1366-A5F0-E43D53CFE8BE}"/>
                  </a:ext>
                </a:extLst>
              </p:cNvPr>
              <p:cNvSpPr/>
              <p:nvPr/>
            </p:nvSpPr>
            <p:spPr>
              <a:xfrm>
                <a:off x="717632" y="781571"/>
                <a:ext cx="62412" cy="59270"/>
              </a:xfrm>
              <a:custGeom>
                <a:avLst/>
                <a:gdLst/>
                <a:ahLst/>
                <a:cxnLst/>
                <a:rect l="l" t="t" r="r" b="b"/>
                <a:pathLst>
                  <a:path w="1589" h="1509" extrusionOk="0">
                    <a:moveTo>
                      <a:pt x="1401" y="1"/>
                    </a:moveTo>
                    <a:lnTo>
                      <a:pt x="1" y="1196"/>
                    </a:lnTo>
                    <a:lnTo>
                      <a:pt x="206" y="1509"/>
                    </a:lnTo>
                    <a:lnTo>
                      <a:pt x="1589" y="536"/>
                    </a:lnTo>
                    <a:lnTo>
                      <a:pt x="14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37;p41">
                <a:extLst>
                  <a:ext uri="{FF2B5EF4-FFF2-40B4-BE49-F238E27FC236}">
                    <a16:creationId xmlns:a16="http://schemas.microsoft.com/office/drawing/2014/main" id="{0A2165CA-E01B-AC13-35C4-3A549CF2E9A3}"/>
                  </a:ext>
                </a:extLst>
              </p:cNvPr>
              <p:cNvSpPr/>
              <p:nvPr/>
            </p:nvSpPr>
            <p:spPr>
              <a:xfrm>
                <a:off x="762840" y="781689"/>
                <a:ext cx="25255" cy="21956"/>
              </a:xfrm>
              <a:custGeom>
                <a:avLst/>
                <a:gdLst/>
                <a:ahLst/>
                <a:cxnLst/>
                <a:rect l="l" t="t" r="r" b="b"/>
                <a:pathLst>
                  <a:path w="643" h="559" extrusionOk="0">
                    <a:moveTo>
                      <a:pt x="317" y="0"/>
                    </a:moveTo>
                    <a:cubicBezTo>
                      <a:pt x="279" y="0"/>
                      <a:pt x="241" y="8"/>
                      <a:pt x="206" y="25"/>
                    </a:cubicBezTo>
                    <a:cubicBezTo>
                      <a:pt x="63" y="96"/>
                      <a:pt x="0" y="257"/>
                      <a:pt x="72" y="399"/>
                    </a:cubicBezTo>
                    <a:cubicBezTo>
                      <a:pt x="117" y="502"/>
                      <a:pt x="218" y="559"/>
                      <a:pt x="321" y="559"/>
                    </a:cubicBezTo>
                    <a:cubicBezTo>
                      <a:pt x="360" y="559"/>
                      <a:pt x="400" y="551"/>
                      <a:pt x="438" y="533"/>
                    </a:cubicBezTo>
                    <a:cubicBezTo>
                      <a:pt x="580" y="462"/>
                      <a:pt x="643" y="301"/>
                      <a:pt x="571" y="159"/>
                    </a:cubicBezTo>
                    <a:cubicBezTo>
                      <a:pt x="525" y="60"/>
                      <a:pt x="422" y="0"/>
                      <a:pt x="3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38;p41">
                <a:extLst>
                  <a:ext uri="{FF2B5EF4-FFF2-40B4-BE49-F238E27FC236}">
                    <a16:creationId xmlns:a16="http://schemas.microsoft.com/office/drawing/2014/main" id="{F82CA6FB-DB6B-7187-C307-2C802EDEB827}"/>
                  </a:ext>
                </a:extLst>
              </p:cNvPr>
              <p:cNvSpPr/>
              <p:nvPr/>
            </p:nvSpPr>
            <p:spPr>
              <a:xfrm>
                <a:off x="711662" y="729569"/>
                <a:ext cx="72231" cy="71681"/>
              </a:xfrm>
              <a:custGeom>
                <a:avLst/>
                <a:gdLst/>
                <a:ahLst/>
                <a:cxnLst/>
                <a:rect l="l" t="t" r="r" b="b"/>
                <a:pathLst>
                  <a:path w="1839" h="1825" extrusionOk="0">
                    <a:moveTo>
                      <a:pt x="407" y="0"/>
                    </a:moveTo>
                    <a:cubicBezTo>
                      <a:pt x="316" y="0"/>
                      <a:pt x="225" y="34"/>
                      <a:pt x="153" y="103"/>
                    </a:cubicBezTo>
                    <a:cubicBezTo>
                      <a:pt x="1" y="263"/>
                      <a:pt x="19" y="683"/>
                      <a:pt x="188" y="816"/>
                    </a:cubicBezTo>
                    <a:lnTo>
                      <a:pt x="1446" y="1825"/>
                    </a:lnTo>
                    <a:lnTo>
                      <a:pt x="1839" y="1432"/>
                    </a:lnTo>
                    <a:lnTo>
                      <a:pt x="697" y="147"/>
                    </a:lnTo>
                    <a:cubicBezTo>
                      <a:pt x="624" y="50"/>
                      <a:pt x="516" y="0"/>
                      <a:pt x="4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939;p41">
                <a:extLst>
                  <a:ext uri="{FF2B5EF4-FFF2-40B4-BE49-F238E27FC236}">
                    <a16:creationId xmlns:a16="http://schemas.microsoft.com/office/drawing/2014/main" id="{88ED8F42-0879-4983-25A7-5BF36CF094B8}"/>
                  </a:ext>
                </a:extLst>
              </p:cNvPr>
              <p:cNvSpPr/>
              <p:nvPr/>
            </p:nvSpPr>
            <p:spPr>
              <a:xfrm>
                <a:off x="597799" y="750032"/>
                <a:ext cx="22820" cy="21799"/>
              </a:xfrm>
              <a:custGeom>
                <a:avLst/>
                <a:gdLst/>
                <a:ahLst/>
                <a:cxnLst/>
                <a:rect l="l" t="t" r="r" b="b"/>
                <a:pathLst>
                  <a:path w="581" h="555" extrusionOk="0">
                    <a:moveTo>
                      <a:pt x="285" y="1"/>
                    </a:moveTo>
                    <a:cubicBezTo>
                      <a:pt x="279" y="1"/>
                      <a:pt x="274" y="1"/>
                      <a:pt x="268" y="1"/>
                    </a:cubicBezTo>
                    <a:cubicBezTo>
                      <a:pt x="117" y="10"/>
                      <a:pt x="1" y="144"/>
                      <a:pt x="9" y="295"/>
                    </a:cubicBezTo>
                    <a:cubicBezTo>
                      <a:pt x="18" y="442"/>
                      <a:pt x="143" y="555"/>
                      <a:pt x="288" y="555"/>
                    </a:cubicBezTo>
                    <a:cubicBezTo>
                      <a:pt x="293" y="555"/>
                      <a:pt x="298" y="554"/>
                      <a:pt x="304" y="554"/>
                    </a:cubicBezTo>
                    <a:cubicBezTo>
                      <a:pt x="464" y="545"/>
                      <a:pt x="580" y="411"/>
                      <a:pt x="572" y="260"/>
                    </a:cubicBezTo>
                    <a:cubicBezTo>
                      <a:pt x="554" y="114"/>
                      <a:pt x="429" y="1"/>
                      <a:pt x="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940;p41">
                <a:extLst>
                  <a:ext uri="{FF2B5EF4-FFF2-40B4-BE49-F238E27FC236}">
                    <a16:creationId xmlns:a16="http://schemas.microsoft.com/office/drawing/2014/main" id="{1E4138FE-186B-D1B4-B1DC-D666B890F5C6}"/>
                  </a:ext>
                </a:extLst>
              </p:cNvPr>
              <p:cNvSpPr/>
              <p:nvPr/>
            </p:nvSpPr>
            <p:spPr>
              <a:xfrm>
                <a:off x="601648" y="717118"/>
                <a:ext cx="91517" cy="54360"/>
              </a:xfrm>
              <a:custGeom>
                <a:avLst/>
                <a:gdLst/>
                <a:ahLst/>
                <a:cxnLst/>
                <a:rect l="l" t="t" r="r" b="b"/>
                <a:pathLst>
                  <a:path w="2330" h="1384" extrusionOk="0">
                    <a:moveTo>
                      <a:pt x="1919" y="1"/>
                    </a:moveTo>
                    <a:cubicBezTo>
                      <a:pt x="1855" y="1"/>
                      <a:pt x="1790" y="18"/>
                      <a:pt x="1731" y="54"/>
                    </a:cubicBezTo>
                    <a:lnTo>
                      <a:pt x="1" y="875"/>
                    </a:lnTo>
                    <a:lnTo>
                      <a:pt x="277" y="1383"/>
                    </a:lnTo>
                    <a:lnTo>
                      <a:pt x="2008" y="875"/>
                    </a:lnTo>
                    <a:cubicBezTo>
                      <a:pt x="2213" y="821"/>
                      <a:pt x="2329" y="429"/>
                      <a:pt x="2249" y="223"/>
                    </a:cubicBezTo>
                    <a:cubicBezTo>
                      <a:pt x="2194" y="83"/>
                      <a:pt x="2059" y="1"/>
                      <a:pt x="19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941;p41">
                <a:extLst>
                  <a:ext uri="{FF2B5EF4-FFF2-40B4-BE49-F238E27FC236}">
                    <a16:creationId xmlns:a16="http://schemas.microsoft.com/office/drawing/2014/main" id="{8FD9DD3F-1DBF-41D5-F0CF-24B084834166}"/>
                  </a:ext>
                </a:extLst>
              </p:cNvPr>
              <p:cNvSpPr/>
              <p:nvPr/>
            </p:nvSpPr>
            <p:spPr>
              <a:xfrm>
                <a:off x="649998" y="717393"/>
                <a:ext cx="91517" cy="110134"/>
              </a:xfrm>
              <a:custGeom>
                <a:avLst/>
                <a:gdLst/>
                <a:ahLst/>
                <a:cxnLst/>
                <a:rect l="l" t="t" r="r" b="b"/>
                <a:pathLst>
                  <a:path w="2330" h="2804" extrusionOk="0">
                    <a:moveTo>
                      <a:pt x="745" y="1"/>
                    </a:moveTo>
                    <a:cubicBezTo>
                      <a:pt x="580" y="1"/>
                      <a:pt x="437" y="129"/>
                      <a:pt x="429" y="297"/>
                    </a:cubicBezTo>
                    <a:lnTo>
                      <a:pt x="1" y="2634"/>
                    </a:lnTo>
                    <a:lnTo>
                      <a:pt x="1410" y="2804"/>
                    </a:lnTo>
                    <a:lnTo>
                      <a:pt x="2285" y="663"/>
                    </a:lnTo>
                    <a:cubicBezTo>
                      <a:pt x="2329" y="493"/>
                      <a:pt x="2204" y="315"/>
                      <a:pt x="2026" y="288"/>
                    </a:cubicBezTo>
                    <a:lnTo>
                      <a:pt x="777" y="2"/>
                    </a:lnTo>
                    <a:cubicBezTo>
                      <a:pt x="766" y="1"/>
                      <a:pt x="756" y="1"/>
                      <a:pt x="7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942;p41">
                <a:extLst>
                  <a:ext uri="{FF2B5EF4-FFF2-40B4-BE49-F238E27FC236}">
                    <a16:creationId xmlns:a16="http://schemas.microsoft.com/office/drawing/2014/main" id="{62B1A876-D512-91E8-6073-D4D3467A8D12}"/>
                  </a:ext>
                </a:extLst>
              </p:cNvPr>
              <p:cNvSpPr/>
              <p:nvPr/>
            </p:nvSpPr>
            <p:spPr>
              <a:xfrm>
                <a:off x="677335" y="648109"/>
                <a:ext cx="45955" cy="54321"/>
              </a:xfrm>
              <a:custGeom>
                <a:avLst/>
                <a:gdLst/>
                <a:ahLst/>
                <a:cxnLst/>
                <a:rect l="l" t="t" r="r" b="b"/>
                <a:pathLst>
                  <a:path w="1170" h="1383" extrusionOk="0">
                    <a:moveTo>
                      <a:pt x="572" y="0"/>
                    </a:moveTo>
                    <a:cubicBezTo>
                      <a:pt x="429" y="178"/>
                      <a:pt x="161" y="259"/>
                      <a:pt x="108" y="428"/>
                    </a:cubicBezTo>
                    <a:lnTo>
                      <a:pt x="90" y="500"/>
                    </a:lnTo>
                    <a:cubicBezTo>
                      <a:pt x="90" y="504"/>
                      <a:pt x="90" y="506"/>
                      <a:pt x="90" y="509"/>
                    </a:cubicBezTo>
                    <a:lnTo>
                      <a:pt x="54" y="749"/>
                    </a:lnTo>
                    <a:cubicBezTo>
                      <a:pt x="1" y="1044"/>
                      <a:pt x="197" y="1329"/>
                      <a:pt x="500" y="1374"/>
                    </a:cubicBezTo>
                    <a:cubicBezTo>
                      <a:pt x="532" y="1380"/>
                      <a:pt x="563" y="1382"/>
                      <a:pt x="594" y="1382"/>
                    </a:cubicBezTo>
                    <a:cubicBezTo>
                      <a:pt x="853" y="1382"/>
                      <a:pt x="1085" y="1191"/>
                      <a:pt x="1125" y="928"/>
                    </a:cubicBezTo>
                    <a:lnTo>
                      <a:pt x="1169" y="660"/>
                    </a:lnTo>
                    <a:cubicBezTo>
                      <a:pt x="1143" y="393"/>
                      <a:pt x="652" y="375"/>
                      <a:pt x="572" y="0"/>
                    </a:cubicBezTo>
                    <a:close/>
                  </a:path>
                </a:pathLst>
              </a:custGeom>
              <a:solidFill>
                <a:srgbClr val="AA8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943;p41">
                <a:extLst>
                  <a:ext uri="{FF2B5EF4-FFF2-40B4-BE49-F238E27FC236}">
                    <a16:creationId xmlns:a16="http://schemas.microsoft.com/office/drawing/2014/main" id="{1CC84B40-7094-0C06-BCD0-6AC38EE54101}"/>
                  </a:ext>
                </a:extLst>
              </p:cNvPr>
              <p:cNvSpPr/>
              <p:nvPr/>
            </p:nvSpPr>
            <p:spPr>
              <a:xfrm>
                <a:off x="635976" y="820848"/>
                <a:ext cx="63119" cy="348666"/>
              </a:xfrm>
              <a:custGeom>
                <a:avLst/>
                <a:gdLst/>
                <a:ahLst/>
                <a:cxnLst/>
                <a:rect l="l" t="t" r="r" b="b"/>
                <a:pathLst>
                  <a:path w="1607" h="8877" extrusionOk="0">
                    <a:moveTo>
                      <a:pt x="358" y="0"/>
                    </a:moveTo>
                    <a:lnTo>
                      <a:pt x="1" y="1588"/>
                    </a:lnTo>
                    <a:lnTo>
                      <a:pt x="545" y="8876"/>
                    </a:lnTo>
                    <a:lnTo>
                      <a:pt x="1000" y="8876"/>
                    </a:lnTo>
                    <a:lnTo>
                      <a:pt x="1607" y="1633"/>
                    </a:lnTo>
                    <a:lnTo>
                      <a:pt x="973" y="80"/>
                    </a:lnTo>
                    <a:lnTo>
                      <a:pt x="35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944;p41">
                <a:extLst>
                  <a:ext uri="{FF2B5EF4-FFF2-40B4-BE49-F238E27FC236}">
                    <a16:creationId xmlns:a16="http://schemas.microsoft.com/office/drawing/2014/main" id="{9A031535-AB80-E269-EF1A-8173D6F3D968}"/>
                  </a:ext>
                </a:extLst>
              </p:cNvPr>
              <p:cNvSpPr/>
              <p:nvPr/>
            </p:nvSpPr>
            <p:spPr>
              <a:xfrm>
                <a:off x="674192" y="823990"/>
                <a:ext cx="124785" cy="345524"/>
              </a:xfrm>
              <a:custGeom>
                <a:avLst/>
                <a:gdLst/>
                <a:ahLst/>
                <a:cxnLst/>
                <a:rect l="l" t="t" r="r" b="b"/>
                <a:pathLst>
                  <a:path w="3177" h="8797" extrusionOk="0">
                    <a:moveTo>
                      <a:pt x="0" y="0"/>
                    </a:moveTo>
                    <a:lnTo>
                      <a:pt x="0" y="1553"/>
                    </a:lnTo>
                    <a:lnTo>
                      <a:pt x="2828" y="8796"/>
                    </a:lnTo>
                    <a:lnTo>
                      <a:pt x="3176" y="8796"/>
                    </a:lnTo>
                    <a:lnTo>
                      <a:pt x="1669" y="1276"/>
                    </a:lnTo>
                    <a:lnTo>
                      <a:pt x="794" y="9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945;p41">
                <a:extLst>
                  <a:ext uri="{FF2B5EF4-FFF2-40B4-BE49-F238E27FC236}">
                    <a16:creationId xmlns:a16="http://schemas.microsoft.com/office/drawing/2014/main" id="{BB96B60D-370F-E021-69B6-67373D197284}"/>
                  </a:ext>
                </a:extLst>
              </p:cNvPr>
              <p:cNvSpPr/>
              <p:nvPr/>
            </p:nvSpPr>
            <p:spPr>
              <a:xfrm>
                <a:off x="659817" y="1169467"/>
                <a:ext cx="9859" cy="15122"/>
              </a:xfrm>
              <a:custGeom>
                <a:avLst/>
                <a:gdLst/>
                <a:ahLst/>
                <a:cxnLst/>
                <a:rect l="l" t="t" r="r" b="b"/>
                <a:pathLst>
                  <a:path w="251" h="385" extrusionOk="0">
                    <a:moveTo>
                      <a:pt x="1" y="0"/>
                    </a:moveTo>
                    <a:lnTo>
                      <a:pt x="1" y="384"/>
                    </a:lnTo>
                    <a:lnTo>
                      <a:pt x="197" y="384"/>
                    </a:lnTo>
                    <a:lnTo>
                      <a:pt x="250" y="0"/>
                    </a:lnTo>
                    <a:close/>
                  </a:path>
                </a:pathLst>
              </a:custGeom>
              <a:solidFill>
                <a:srgbClr val="AA8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946;p41">
                <a:extLst>
                  <a:ext uri="{FF2B5EF4-FFF2-40B4-BE49-F238E27FC236}">
                    <a16:creationId xmlns:a16="http://schemas.microsoft.com/office/drawing/2014/main" id="{18917FF4-B608-A84C-D3C2-D8C8DE3AB35D}"/>
                  </a:ext>
                </a:extLst>
              </p:cNvPr>
              <p:cNvSpPr/>
              <p:nvPr/>
            </p:nvSpPr>
            <p:spPr>
              <a:xfrm>
                <a:off x="637390" y="1181015"/>
                <a:ext cx="34368" cy="12333"/>
              </a:xfrm>
              <a:custGeom>
                <a:avLst/>
                <a:gdLst/>
                <a:ahLst/>
                <a:cxnLst/>
                <a:rect l="l" t="t" r="r" b="b"/>
                <a:pathLst>
                  <a:path w="875" h="314" extrusionOk="0">
                    <a:moveTo>
                      <a:pt x="563" y="1"/>
                    </a:moveTo>
                    <a:lnTo>
                      <a:pt x="331" y="153"/>
                    </a:lnTo>
                    <a:lnTo>
                      <a:pt x="1" y="313"/>
                    </a:lnTo>
                    <a:lnTo>
                      <a:pt x="875" y="313"/>
                    </a:lnTo>
                    <a:lnTo>
                      <a:pt x="786" y="1"/>
                    </a:lnTo>
                    <a:lnTo>
                      <a:pt x="679" y="54"/>
                    </a:lnTo>
                    <a:lnTo>
                      <a:pt x="5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947;p41">
                <a:extLst>
                  <a:ext uri="{FF2B5EF4-FFF2-40B4-BE49-F238E27FC236}">
                    <a16:creationId xmlns:a16="http://schemas.microsoft.com/office/drawing/2014/main" id="{D1FEAC04-4503-A6C4-6870-CDD37D2CA143}"/>
                  </a:ext>
                </a:extLst>
              </p:cNvPr>
              <p:cNvSpPr/>
              <p:nvPr/>
            </p:nvSpPr>
            <p:spPr>
              <a:xfrm>
                <a:off x="787702" y="1169467"/>
                <a:ext cx="14415" cy="15122"/>
              </a:xfrm>
              <a:custGeom>
                <a:avLst/>
                <a:gdLst/>
                <a:ahLst/>
                <a:cxnLst/>
                <a:rect l="l" t="t" r="r" b="b"/>
                <a:pathLst>
                  <a:path w="367" h="385" extrusionOk="0">
                    <a:moveTo>
                      <a:pt x="1" y="0"/>
                    </a:moveTo>
                    <a:lnTo>
                      <a:pt x="170" y="384"/>
                    </a:lnTo>
                    <a:lnTo>
                      <a:pt x="367" y="384"/>
                    </a:lnTo>
                    <a:lnTo>
                      <a:pt x="251" y="0"/>
                    </a:lnTo>
                    <a:close/>
                  </a:path>
                </a:pathLst>
              </a:custGeom>
              <a:solidFill>
                <a:srgbClr val="AA8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948;p41">
                <a:extLst>
                  <a:ext uri="{FF2B5EF4-FFF2-40B4-BE49-F238E27FC236}">
                    <a16:creationId xmlns:a16="http://schemas.microsoft.com/office/drawing/2014/main" id="{9B897777-DA29-8C5E-8139-33D2176BCF95}"/>
                  </a:ext>
                </a:extLst>
              </p:cNvPr>
              <p:cNvSpPr/>
              <p:nvPr/>
            </p:nvSpPr>
            <p:spPr>
              <a:xfrm>
                <a:off x="789823" y="1181015"/>
                <a:ext cx="34368" cy="12333"/>
              </a:xfrm>
              <a:custGeom>
                <a:avLst/>
                <a:gdLst/>
                <a:ahLst/>
                <a:cxnLst/>
                <a:rect l="l" t="t" r="r" b="b"/>
                <a:pathLst>
                  <a:path w="875" h="314" extrusionOk="0">
                    <a:moveTo>
                      <a:pt x="98" y="1"/>
                    </a:moveTo>
                    <a:lnTo>
                      <a:pt x="0" y="313"/>
                    </a:lnTo>
                    <a:lnTo>
                      <a:pt x="875" y="313"/>
                    </a:lnTo>
                    <a:lnTo>
                      <a:pt x="544" y="153"/>
                    </a:lnTo>
                    <a:lnTo>
                      <a:pt x="313" y="1"/>
                    </a:lnTo>
                    <a:lnTo>
                      <a:pt x="205" y="54"/>
                    </a:lnTo>
                    <a:lnTo>
                      <a:pt x="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949;p41">
                <a:extLst>
                  <a:ext uri="{FF2B5EF4-FFF2-40B4-BE49-F238E27FC236}">
                    <a16:creationId xmlns:a16="http://schemas.microsoft.com/office/drawing/2014/main" id="{7F61EF4D-9907-9D51-25B4-60E1E6177CC3}"/>
                  </a:ext>
                </a:extLst>
              </p:cNvPr>
              <p:cNvSpPr/>
              <p:nvPr/>
            </p:nvSpPr>
            <p:spPr>
              <a:xfrm>
                <a:off x="652119" y="747950"/>
                <a:ext cx="31226" cy="31226"/>
              </a:xfrm>
              <a:custGeom>
                <a:avLst/>
                <a:gdLst/>
                <a:ahLst/>
                <a:cxnLst/>
                <a:rect l="l" t="t" r="r" b="b"/>
                <a:pathLst>
                  <a:path w="795" h="795" extrusionOk="0">
                    <a:moveTo>
                      <a:pt x="402" y="1"/>
                    </a:moveTo>
                    <a:cubicBezTo>
                      <a:pt x="179" y="1"/>
                      <a:pt x="0" y="179"/>
                      <a:pt x="0" y="393"/>
                    </a:cubicBezTo>
                    <a:cubicBezTo>
                      <a:pt x="0" y="616"/>
                      <a:pt x="179" y="794"/>
                      <a:pt x="402" y="794"/>
                    </a:cubicBezTo>
                    <a:cubicBezTo>
                      <a:pt x="616" y="794"/>
                      <a:pt x="794" y="616"/>
                      <a:pt x="794" y="393"/>
                    </a:cubicBezTo>
                    <a:cubicBezTo>
                      <a:pt x="794" y="179"/>
                      <a:pt x="616" y="1"/>
                      <a:pt x="4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950;p41">
                <a:extLst>
                  <a:ext uri="{FF2B5EF4-FFF2-40B4-BE49-F238E27FC236}">
                    <a16:creationId xmlns:a16="http://schemas.microsoft.com/office/drawing/2014/main" id="{1E771D72-55C7-8A6E-BBEA-1AC802ABCF53}"/>
                  </a:ext>
                </a:extLst>
              </p:cNvPr>
              <p:cNvSpPr/>
              <p:nvPr/>
            </p:nvSpPr>
            <p:spPr>
              <a:xfrm>
                <a:off x="681891" y="718178"/>
                <a:ext cx="30872" cy="33307"/>
              </a:xfrm>
              <a:custGeom>
                <a:avLst/>
                <a:gdLst/>
                <a:ahLst/>
                <a:cxnLst/>
                <a:rect l="l" t="t" r="r" b="b"/>
                <a:pathLst>
                  <a:path w="786" h="848" extrusionOk="0">
                    <a:moveTo>
                      <a:pt x="1" y="0"/>
                    </a:moveTo>
                    <a:lnTo>
                      <a:pt x="45" y="848"/>
                    </a:lnTo>
                    <a:lnTo>
                      <a:pt x="786" y="98"/>
                    </a:lnTo>
                    <a:lnTo>
                      <a:pt x="1" y="0"/>
                    </a:lnTo>
                    <a:close/>
                  </a:path>
                </a:pathLst>
              </a:custGeom>
              <a:solidFill>
                <a:srgbClr val="AA8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951;p41">
                <a:extLst>
                  <a:ext uri="{FF2B5EF4-FFF2-40B4-BE49-F238E27FC236}">
                    <a16:creationId xmlns:a16="http://schemas.microsoft.com/office/drawing/2014/main" id="{35094B64-DE2A-694C-49C6-FBF2AE9DD045}"/>
                  </a:ext>
                </a:extLst>
              </p:cNvPr>
              <p:cNvSpPr/>
              <p:nvPr/>
            </p:nvSpPr>
            <p:spPr>
              <a:xfrm>
                <a:off x="694145" y="636169"/>
                <a:ext cx="65947" cy="115947"/>
              </a:xfrm>
              <a:custGeom>
                <a:avLst/>
                <a:gdLst/>
                <a:ahLst/>
                <a:cxnLst/>
                <a:rect l="l" t="t" r="r" b="b"/>
                <a:pathLst>
                  <a:path w="1679" h="2952" extrusionOk="0">
                    <a:moveTo>
                      <a:pt x="643" y="1"/>
                    </a:moveTo>
                    <a:lnTo>
                      <a:pt x="741" y="1000"/>
                    </a:lnTo>
                    <a:cubicBezTo>
                      <a:pt x="753" y="996"/>
                      <a:pt x="764" y="995"/>
                      <a:pt x="773" y="995"/>
                    </a:cubicBezTo>
                    <a:cubicBezTo>
                      <a:pt x="899" y="995"/>
                      <a:pt x="900" y="1250"/>
                      <a:pt x="765" y="1250"/>
                    </a:cubicBezTo>
                    <a:cubicBezTo>
                      <a:pt x="746" y="1250"/>
                      <a:pt x="723" y="1245"/>
                      <a:pt x="697" y="1232"/>
                    </a:cubicBezTo>
                    <a:cubicBezTo>
                      <a:pt x="697" y="1232"/>
                      <a:pt x="286" y="1410"/>
                      <a:pt x="126" y="1803"/>
                    </a:cubicBezTo>
                    <a:cubicBezTo>
                      <a:pt x="19" y="2061"/>
                      <a:pt x="1" y="2365"/>
                      <a:pt x="28" y="2543"/>
                    </a:cubicBezTo>
                    <a:cubicBezTo>
                      <a:pt x="71" y="2798"/>
                      <a:pt x="251" y="2951"/>
                      <a:pt x="480" y="2951"/>
                    </a:cubicBezTo>
                    <a:cubicBezTo>
                      <a:pt x="532" y="2951"/>
                      <a:pt x="587" y="2943"/>
                      <a:pt x="643" y="2927"/>
                    </a:cubicBezTo>
                    <a:cubicBezTo>
                      <a:pt x="822" y="2873"/>
                      <a:pt x="973" y="2731"/>
                      <a:pt x="1071" y="2579"/>
                    </a:cubicBezTo>
                    <a:cubicBezTo>
                      <a:pt x="1437" y="2026"/>
                      <a:pt x="1678" y="1125"/>
                      <a:pt x="1375" y="500"/>
                    </a:cubicBezTo>
                    <a:cubicBezTo>
                      <a:pt x="1348" y="456"/>
                      <a:pt x="1321" y="411"/>
                      <a:pt x="1285" y="366"/>
                    </a:cubicBezTo>
                    <a:cubicBezTo>
                      <a:pt x="1223" y="286"/>
                      <a:pt x="1143" y="224"/>
                      <a:pt x="1062" y="179"/>
                    </a:cubicBezTo>
                    <a:cubicBezTo>
                      <a:pt x="920" y="108"/>
                      <a:pt x="768" y="117"/>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8" name="Google Shape;1619;p51">
            <a:extLst>
              <a:ext uri="{FF2B5EF4-FFF2-40B4-BE49-F238E27FC236}">
                <a16:creationId xmlns:a16="http://schemas.microsoft.com/office/drawing/2014/main" id="{5257DE84-2F0D-5925-32A9-38063D64E856}"/>
              </a:ext>
            </a:extLst>
          </p:cNvPr>
          <p:cNvGrpSpPr/>
          <p:nvPr/>
        </p:nvGrpSpPr>
        <p:grpSpPr>
          <a:xfrm rot="8100000">
            <a:off x="-13645" y="-104821"/>
            <a:ext cx="1528933" cy="1440182"/>
            <a:chOff x="1384253" y="2400774"/>
            <a:chExt cx="720698" cy="678863"/>
          </a:xfrm>
        </p:grpSpPr>
        <p:grpSp>
          <p:nvGrpSpPr>
            <p:cNvPr id="599" name="Google Shape;1620;p51">
              <a:extLst>
                <a:ext uri="{FF2B5EF4-FFF2-40B4-BE49-F238E27FC236}">
                  <a16:creationId xmlns:a16="http://schemas.microsoft.com/office/drawing/2014/main" id="{745C6EB9-4F8C-AF55-AFA5-6C70F8C089AC}"/>
                </a:ext>
              </a:extLst>
            </p:cNvPr>
            <p:cNvGrpSpPr/>
            <p:nvPr/>
          </p:nvGrpSpPr>
          <p:grpSpPr>
            <a:xfrm>
              <a:off x="1859327" y="2482741"/>
              <a:ext cx="245624" cy="242146"/>
              <a:chOff x="777552" y="2553366"/>
              <a:chExt cx="245624" cy="242146"/>
            </a:xfrm>
          </p:grpSpPr>
          <p:sp>
            <p:nvSpPr>
              <p:cNvPr id="615" name="Google Shape;1621;p51">
                <a:extLst>
                  <a:ext uri="{FF2B5EF4-FFF2-40B4-BE49-F238E27FC236}">
                    <a16:creationId xmlns:a16="http://schemas.microsoft.com/office/drawing/2014/main" id="{4F9E211F-C932-33D2-C92C-7B9F37032F3C}"/>
                  </a:ext>
                </a:extLst>
              </p:cNvPr>
              <p:cNvSpPr/>
              <p:nvPr/>
            </p:nvSpPr>
            <p:spPr>
              <a:xfrm>
                <a:off x="780677" y="2553366"/>
                <a:ext cx="242499" cy="242146"/>
              </a:xfrm>
              <a:custGeom>
                <a:avLst/>
                <a:gdLst/>
                <a:ahLst/>
                <a:cxnLst/>
                <a:rect l="l" t="t" r="r" b="b"/>
                <a:pathLst>
                  <a:path w="6174" h="6165" extrusionOk="0">
                    <a:moveTo>
                      <a:pt x="3676" y="0"/>
                    </a:moveTo>
                    <a:lnTo>
                      <a:pt x="3203" y="839"/>
                    </a:lnTo>
                    <a:lnTo>
                      <a:pt x="3230" y="848"/>
                    </a:lnTo>
                    <a:cubicBezTo>
                      <a:pt x="3185" y="846"/>
                      <a:pt x="3141" y="845"/>
                      <a:pt x="3097" y="845"/>
                    </a:cubicBezTo>
                    <a:cubicBezTo>
                      <a:pt x="2966" y="845"/>
                      <a:pt x="2839" y="855"/>
                      <a:pt x="2712" y="875"/>
                    </a:cubicBezTo>
                    <a:lnTo>
                      <a:pt x="2739" y="866"/>
                    </a:lnTo>
                    <a:lnTo>
                      <a:pt x="2177" y="72"/>
                    </a:lnTo>
                    <a:lnTo>
                      <a:pt x="1320" y="482"/>
                    </a:lnTo>
                    <a:lnTo>
                      <a:pt x="1579" y="1410"/>
                    </a:lnTo>
                    <a:lnTo>
                      <a:pt x="1606" y="1401"/>
                    </a:lnTo>
                    <a:lnTo>
                      <a:pt x="1606" y="1401"/>
                    </a:lnTo>
                    <a:cubicBezTo>
                      <a:pt x="1481" y="1517"/>
                      <a:pt x="1356" y="1642"/>
                      <a:pt x="1258" y="1794"/>
                    </a:cubicBezTo>
                    <a:lnTo>
                      <a:pt x="1267" y="1758"/>
                    </a:lnTo>
                    <a:lnTo>
                      <a:pt x="321" y="1597"/>
                    </a:lnTo>
                    <a:lnTo>
                      <a:pt x="0" y="2498"/>
                    </a:lnTo>
                    <a:lnTo>
                      <a:pt x="839" y="2962"/>
                    </a:lnTo>
                    <a:lnTo>
                      <a:pt x="848" y="2936"/>
                    </a:lnTo>
                    <a:lnTo>
                      <a:pt x="848" y="2936"/>
                    </a:lnTo>
                    <a:cubicBezTo>
                      <a:pt x="839" y="3114"/>
                      <a:pt x="848" y="3292"/>
                      <a:pt x="883" y="3462"/>
                    </a:cubicBezTo>
                    <a:lnTo>
                      <a:pt x="866" y="3435"/>
                    </a:lnTo>
                    <a:lnTo>
                      <a:pt x="80" y="3988"/>
                    </a:lnTo>
                    <a:lnTo>
                      <a:pt x="491" y="4845"/>
                    </a:lnTo>
                    <a:lnTo>
                      <a:pt x="1419" y="4586"/>
                    </a:lnTo>
                    <a:lnTo>
                      <a:pt x="1401" y="4559"/>
                    </a:lnTo>
                    <a:lnTo>
                      <a:pt x="1401" y="4559"/>
                    </a:lnTo>
                    <a:cubicBezTo>
                      <a:pt x="1517" y="4693"/>
                      <a:pt x="1651" y="4809"/>
                      <a:pt x="1793" y="4907"/>
                    </a:cubicBezTo>
                    <a:lnTo>
                      <a:pt x="1767" y="4898"/>
                    </a:lnTo>
                    <a:lnTo>
                      <a:pt x="1597" y="5853"/>
                    </a:lnTo>
                    <a:lnTo>
                      <a:pt x="2498" y="6165"/>
                    </a:lnTo>
                    <a:lnTo>
                      <a:pt x="2971" y="5326"/>
                    </a:lnTo>
                    <a:lnTo>
                      <a:pt x="2944" y="5317"/>
                    </a:lnTo>
                    <a:lnTo>
                      <a:pt x="2944" y="5317"/>
                    </a:lnTo>
                    <a:cubicBezTo>
                      <a:pt x="2986" y="5320"/>
                      <a:pt x="3029" y="5321"/>
                      <a:pt x="3073" y="5321"/>
                    </a:cubicBezTo>
                    <a:cubicBezTo>
                      <a:pt x="3202" y="5321"/>
                      <a:pt x="3334" y="5311"/>
                      <a:pt x="3462" y="5291"/>
                    </a:cubicBezTo>
                    <a:lnTo>
                      <a:pt x="3462" y="5291"/>
                    </a:lnTo>
                    <a:lnTo>
                      <a:pt x="3435" y="5300"/>
                    </a:lnTo>
                    <a:lnTo>
                      <a:pt x="3997" y="6094"/>
                    </a:lnTo>
                    <a:lnTo>
                      <a:pt x="4853" y="5683"/>
                    </a:lnTo>
                    <a:lnTo>
                      <a:pt x="4595" y="4755"/>
                    </a:lnTo>
                    <a:lnTo>
                      <a:pt x="4559" y="4764"/>
                    </a:lnTo>
                    <a:cubicBezTo>
                      <a:pt x="4693" y="4648"/>
                      <a:pt x="4809" y="4523"/>
                      <a:pt x="4916" y="4381"/>
                    </a:cubicBezTo>
                    <a:lnTo>
                      <a:pt x="4916" y="4381"/>
                    </a:lnTo>
                    <a:lnTo>
                      <a:pt x="4907" y="4407"/>
                    </a:lnTo>
                    <a:lnTo>
                      <a:pt x="5852" y="4568"/>
                    </a:lnTo>
                    <a:lnTo>
                      <a:pt x="6174" y="3676"/>
                    </a:lnTo>
                    <a:lnTo>
                      <a:pt x="5326" y="3203"/>
                    </a:lnTo>
                    <a:lnTo>
                      <a:pt x="5317" y="3230"/>
                    </a:lnTo>
                    <a:cubicBezTo>
                      <a:pt x="5335" y="3051"/>
                      <a:pt x="5326" y="2873"/>
                      <a:pt x="5290" y="2704"/>
                    </a:cubicBezTo>
                    <a:lnTo>
                      <a:pt x="5290" y="2704"/>
                    </a:lnTo>
                    <a:lnTo>
                      <a:pt x="5308" y="2730"/>
                    </a:lnTo>
                    <a:lnTo>
                      <a:pt x="6093" y="2177"/>
                    </a:lnTo>
                    <a:lnTo>
                      <a:pt x="5683" y="1321"/>
                    </a:lnTo>
                    <a:lnTo>
                      <a:pt x="4755" y="1580"/>
                    </a:lnTo>
                    <a:lnTo>
                      <a:pt x="4773" y="1606"/>
                    </a:lnTo>
                    <a:cubicBezTo>
                      <a:pt x="4657" y="1472"/>
                      <a:pt x="4523" y="1356"/>
                      <a:pt x="4380" y="1258"/>
                    </a:cubicBezTo>
                    <a:lnTo>
                      <a:pt x="4380" y="1258"/>
                    </a:lnTo>
                    <a:lnTo>
                      <a:pt x="4407" y="1267"/>
                    </a:lnTo>
                    <a:lnTo>
                      <a:pt x="4568" y="313"/>
                    </a:lnTo>
                    <a:lnTo>
                      <a:pt x="3676" y="0"/>
                    </a:ln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6" name="Google Shape;1622;p51">
                <a:extLst>
                  <a:ext uri="{FF2B5EF4-FFF2-40B4-BE49-F238E27FC236}">
                    <a16:creationId xmlns:a16="http://schemas.microsoft.com/office/drawing/2014/main" id="{DA792D39-C329-27AB-B5DD-7B1C2C0E4F6B}"/>
                  </a:ext>
                </a:extLst>
              </p:cNvPr>
              <p:cNvGrpSpPr/>
              <p:nvPr/>
            </p:nvGrpSpPr>
            <p:grpSpPr>
              <a:xfrm>
                <a:off x="777552" y="2553366"/>
                <a:ext cx="242499" cy="242146"/>
                <a:chOff x="-515461" y="3413566"/>
                <a:chExt cx="242499" cy="242146"/>
              </a:xfrm>
            </p:grpSpPr>
            <p:sp>
              <p:nvSpPr>
                <p:cNvPr id="617" name="Google Shape;1623;p51">
                  <a:extLst>
                    <a:ext uri="{FF2B5EF4-FFF2-40B4-BE49-F238E27FC236}">
                      <a16:creationId xmlns:a16="http://schemas.microsoft.com/office/drawing/2014/main" id="{214B7A01-F53A-1008-B7D6-5BD2DB1A1758}"/>
                    </a:ext>
                  </a:extLst>
                </p:cNvPr>
                <p:cNvSpPr/>
                <p:nvPr/>
              </p:nvSpPr>
              <p:spPr>
                <a:xfrm>
                  <a:off x="-515461" y="3413566"/>
                  <a:ext cx="242499" cy="242146"/>
                </a:xfrm>
                <a:custGeom>
                  <a:avLst/>
                  <a:gdLst/>
                  <a:ahLst/>
                  <a:cxnLst/>
                  <a:rect l="l" t="t" r="r" b="b"/>
                  <a:pathLst>
                    <a:path w="6174" h="6165" extrusionOk="0">
                      <a:moveTo>
                        <a:pt x="3676" y="0"/>
                      </a:moveTo>
                      <a:lnTo>
                        <a:pt x="3203" y="839"/>
                      </a:lnTo>
                      <a:lnTo>
                        <a:pt x="3230" y="848"/>
                      </a:lnTo>
                      <a:cubicBezTo>
                        <a:pt x="3185" y="846"/>
                        <a:pt x="3141" y="845"/>
                        <a:pt x="3097" y="845"/>
                      </a:cubicBezTo>
                      <a:cubicBezTo>
                        <a:pt x="2966" y="845"/>
                        <a:pt x="2839" y="855"/>
                        <a:pt x="2712" y="875"/>
                      </a:cubicBezTo>
                      <a:lnTo>
                        <a:pt x="2739" y="866"/>
                      </a:lnTo>
                      <a:lnTo>
                        <a:pt x="2177" y="72"/>
                      </a:lnTo>
                      <a:lnTo>
                        <a:pt x="1320" y="482"/>
                      </a:lnTo>
                      <a:lnTo>
                        <a:pt x="1579" y="1410"/>
                      </a:lnTo>
                      <a:lnTo>
                        <a:pt x="1606" y="1401"/>
                      </a:lnTo>
                      <a:lnTo>
                        <a:pt x="1606" y="1401"/>
                      </a:lnTo>
                      <a:cubicBezTo>
                        <a:pt x="1481" y="1517"/>
                        <a:pt x="1356" y="1642"/>
                        <a:pt x="1258" y="1794"/>
                      </a:cubicBezTo>
                      <a:lnTo>
                        <a:pt x="1267" y="1758"/>
                      </a:lnTo>
                      <a:lnTo>
                        <a:pt x="321" y="1597"/>
                      </a:lnTo>
                      <a:lnTo>
                        <a:pt x="0" y="2498"/>
                      </a:lnTo>
                      <a:lnTo>
                        <a:pt x="839" y="2962"/>
                      </a:lnTo>
                      <a:lnTo>
                        <a:pt x="848" y="2936"/>
                      </a:lnTo>
                      <a:lnTo>
                        <a:pt x="848" y="2936"/>
                      </a:lnTo>
                      <a:cubicBezTo>
                        <a:pt x="839" y="3114"/>
                        <a:pt x="848" y="3292"/>
                        <a:pt x="883" y="3462"/>
                      </a:cubicBezTo>
                      <a:lnTo>
                        <a:pt x="866" y="3435"/>
                      </a:lnTo>
                      <a:lnTo>
                        <a:pt x="80" y="3988"/>
                      </a:lnTo>
                      <a:lnTo>
                        <a:pt x="491" y="4845"/>
                      </a:lnTo>
                      <a:lnTo>
                        <a:pt x="1419" y="4586"/>
                      </a:lnTo>
                      <a:lnTo>
                        <a:pt x="1401" y="4559"/>
                      </a:lnTo>
                      <a:lnTo>
                        <a:pt x="1401" y="4559"/>
                      </a:lnTo>
                      <a:cubicBezTo>
                        <a:pt x="1517" y="4693"/>
                        <a:pt x="1651" y="4809"/>
                        <a:pt x="1793" y="4907"/>
                      </a:cubicBezTo>
                      <a:lnTo>
                        <a:pt x="1767" y="4898"/>
                      </a:lnTo>
                      <a:lnTo>
                        <a:pt x="1597" y="5853"/>
                      </a:lnTo>
                      <a:lnTo>
                        <a:pt x="2498" y="6165"/>
                      </a:lnTo>
                      <a:lnTo>
                        <a:pt x="2971" y="5326"/>
                      </a:lnTo>
                      <a:lnTo>
                        <a:pt x="2944" y="5317"/>
                      </a:lnTo>
                      <a:lnTo>
                        <a:pt x="2944" y="5317"/>
                      </a:lnTo>
                      <a:cubicBezTo>
                        <a:pt x="2986" y="5320"/>
                        <a:pt x="3029" y="5321"/>
                        <a:pt x="3073" y="5321"/>
                      </a:cubicBezTo>
                      <a:cubicBezTo>
                        <a:pt x="3202" y="5321"/>
                        <a:pt x="3334" y="5311"/>
                        <a:pt x="3462" y="5291"/>
                      </a:cubicBezTo>
                      <a:lnTo>
                        <a:pt x="3462" y="5291"/>
                      </a:lnTo>
                      <a:lnTo>
                        <a:pt x="3435" y="5300"/>
                      </a:lnTo>
                      <a:lnTo>
                        <a:pt x="3997" y="6094"/>
                      </a:lnTo>
                      <a:lnTo>
                        <a:pt x="4853" y="5683"/>
                      </a:lnTo>
                      <a:lnTo>
                        <a:pt x="4595" y="4755"/>
                      </a:lnTo>
                      <a:lnTo>
                        <a:pt x="4559" y="4764"/>
                      </a:lnTo>
                      <a:cubicBezTo>
                        <a:pt x="4693" y="4648"/>
                        <a:pt x="4809" y="4523"/>
                        <a:pt x="4916" y="4381"/>
                      </a:cubicBezTo>
                      <a:lnTo>
                        <a:pt x="4916" y="4381"/>
                      </a:lnTo>
                      <a:lnTo>
                        <a:pt x="4907" y="4407"/>
                      </a:lnTo>
                      <a:lnTo>
                        <a:pt x="5852" y="4568"/>
                      </a:lnTo>
                      <a:lnTo>
                        <a:pt x="6174" y="3676"/>
                      </a:lnTo>
                      <a:lnTo>
                        <a:pt x="5326" y="3203"/>
                      </a:lnTo>
                      <a:lnTo>
                        <a:pt x="5317" y="3230"/>
                      </a:lnTo>
                      <a:cubicBezTo>
                        <a:pt x="5335" y="3051"/>
                        <a:pt x="5326" y="2873"/>
                        <a:pt x="5290" y="2704"/>
                      </a:cubicBezTo>
                      <a:lnTo>
                        <a:pt x="5290" y="2704"/>
                      </a:lnTo>
                      <a:lnTo>
                        <a:pt x="5308" y="2730"/>
                      </a:lnTo>
                      <a:lnTo>
                        <a:pt x="6093" y="2177"/>
                      </a:lnTo>
                      <a:lnTo>
                        <a:pt x="5683" y="1321"/>
                      </a:lnTo>
                      <a:lnTo>
                        <a:pt x="4755" y="1580"/>
                      </a:lnTo>
                      <a:lnTo>
                        <a:pt x="4773" y="1606"/>
                      </a:lnTo>
                      <a:cubicBezTo>
                        <a:pt x="4657" y="1472"/>
                        <a:pt x="4523" y="1356"/>
                        <a:pt x="4380" y="1258"/>
                      </a:cubicBezTo>
                      <a:lnTo>
                        <a:pt x="4380" y="1258"/>
                      </a:lnTo>
                      <a:lnTo>
                        <a:pt x="4407" y="1267"/>
                      </a:lnTo>
                      <a:lnTo>
                        <a:pt x="4568" y="313"/>
                      </a:lnTo>
                      <a:lnTo>
                        <a:pt x="367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1624;p51">
                  <a:extLst>
                    <a:ext uri="{FF2B5EF4-FFF2-40B4-BE49-F238E27FC236}">
                      <a16:creationId xmlns:a16="http://schemas.microsoft.com/office/drawing/2014/main" id="{B384A783-8A35-3BBE-A8E2-2D9A6E413D44}"/>
                    </a:ext>
                  </a:extLst>
                </p:cNvPr>
                <p:cNvSpPr/>
                <p:nvPr/>
              </p:nvSpPr>
              <p:spPr>
                <a:xfrm>
                  <a:off x="-480073" y="3458263"/>
                  <a:ext cx="171721" cy="152789"/>
                </a:xfrm>
                <a:custGeom>
                  <a:avLst/>
                  <a:gdLst/>
                  <a:ahLst/>
                  <a:cxnLst/>
                  <a:rect l="l" t="t" r="r" b="b"/>
                  <a:pathLst>
                    <a:path w="4372" h="3890" extrusionOk="0">
                      <a:moveTo>
                        <a:pt x="2191" y="1"/>
                      </a:moveTo>
                      <a:cubicBezTo>
                        <a:pt x="1388" y="1"/>
                        <a:pt x="639" y="502"/>
                        <a:pt x="357" y="1298"/>
                      </a:cubicBezTo>
                      <a:cubicBezTo>
                        <a:pt x="0" y="2306"/>
                        <a:pt x="527" y="3421"/>
                        <a:pt x="1535" y="3778"/>
                      </a:cubicBezTo>
                      <a:cubicBezTo>
                        <a:pt x="1750" y="3854"/>
                        <a:pt x="1970" y="3890"/>
                        <a:pt x="2185" y="3890"/>
                      </a:cubicBezTo>
                      <a:cubicBezTo>
                        <a:pt x="2987" y="3890"/>
                        <a:pt x="3733" y="3393"/>
                        <a:pt x="4015" y="2591"/>
                      </a:cubicBezTo>
                      <a:cubicBezTo>
                        <a:pt x="4372" y="1583"/>
                        <a:pt x="3845" y="468"/>
                        <a:pt x="2837" y="111"/>
                      </a:cubicBezTo>
                      <a:cubicBezTo>
                        <a:pt x="2623" y="36"/>
                        <a:pt x="2405" y="1"/>
                        <a:pt x="21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1625;p51">
                  <a:extLst>
                    <a:ext uri="{FF2B5EF4-FFF2-40B4-BE49-F238E27FC236}">
                      <a16:creationId xmlns:a16="http://schemas.microsoft.com/office/drawing/2014/main" id="{680ADF2D-FACC-565A-72D3-454640EC2FCF}"/>
                    </a:ext>
                  </a:extLst>
                </p:cNvPr>
                <p:cNvSpPr/>
                <p:nvPr/>
              </p:nvSpPr>
              <p:spPr>
                <a:xfrm>
                  <a:off x="-458706" y="3477233"/>
                  <a:ext cx="128987" cy="114808"/>
                </a:xfrm>
                <a:custGeom>
                  <a:avLst/>
                  <a:gdLst/>
                  <a:ahLst/>
                  <a:cxnLst/>
                  <a:rect l="l" t="t" r="r" b="b"/>
                  <a:pathLst>
                    <a:path w="3284" h="2923" extrusionOk="0">
                      <a:moveTo>
                        <a:pt x="1642" y="0"/>
                      </a:moveTo>
                      <a:cubicBezTo>
                        <a:pt x="1041" y="0"/>
                        <a:pt x="479" y="377"/>
                        <a:pt x="268" y="976"/>
                      </a:cubicBezTo>
                      <a:cubicBezTo>
                        <a:pt x="0" y="1734"/>
                        <a:pt x="393" y="2572"/>
                        <a:pt x="1151" y="2840"/>
                      </a:cubicBezTo>
                      <a:cubicBezTo>
                        <a:pt x="1311" y="2896"/>
                        <a:pt x="1474" y="2923"/>
                        <a:pt x="1634" y="2923"/>
                      </a:cubicBezTo>
                      <a:cubicBezTo>
                        <a:pt x="2237" y="2923"/>
                        <a:pt x="2804" y="2547"/>
                        <a:pt x="3016" y="1948"/>
                      </a:cubicBezTo>
                      <a:cubicBezTo>
                        <a:pt x="3283" y="1190"/>
                        <a:pt x="2891" y="360"/>
                        <a:pt x="2124" y="83"/>
                      </a:cubicBezTo>
                      <a:cubicBezTo>
                        <a:pt x="1964" y="27"/>
                        <a:pt x="1801" y="0"/>
                        <a:pt x="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1626;p51">
                  <a:extLst>
                    <a:ext uri="{FF2B5EF4-FFF2-40B4-BE49-F238E27FC236}">
                      <a16:creationId xmlns:a16="http://schemas.microsoft.com/office/drawing/2014/main" id="{A292A0EC-BE12-76F6-DA02-FAAC25FD2644}"/>
                    </a:ext>
                  </a:extLst>
                </p:cNvPr>
                <p:cNvSpPr/>
                <p:nvPr/>
              </p:nvSpPr>
              <p:spPr>
                <a:xfrm>
                  <a:off x="-439107" y="3494672"/>
                  <a:ext cx="89749" cy="79969"/>
                </a:xfrm>
                <a:custGeom>
                  <a:avLst/>
                  <a:gdLst/>
                  <a:ahLst/>
                  <a:cxnLst/>
                  <a:rect l="l" t="t" r="r" b="b"/>
                  <a:pathLst>
                    <a:path w="2285" h="2036" extrusionOk="0">
                      <a:moveTo>
                        <a:pt x="1144" y="0"/>
                      </a:moveTo>
                      <a:cubicBezTo>
                        <a:pt x="727" y="0"/>
                        <a:pt x="336" y="261"/>
                        <a:pt x="188" y="683"/>
                      </a:cubicBezTo>
                      <a:cubicBezTo>
                        <a:pt x="1" y="1210"/>
                        <a:pt x="278" y="1789"/>
                        <a:pt x="804" y="1977"/>
                      </a:cubicBezTo>
                      <a:cubicBezTo>
                        <a:pt x="916" y="2016"/>
                        <a:pt x="1030" y="2035"/>
                        <a:pt x="1142" y="2035"/>
                      </a:cubicBezTo>
                      <a:cubicBezTo>
                        <a:pt x="1559" y="2035"/>
                        <a:pt x="1950" y="1776"/>
                        <a:pt x="2097" y="1361"/>
                      </a:cubicBezTo>
                      <a:cubicBezTo>
                        <a:pt x="2285" y="826"/>
                        <a:pt x="2008" y="246"/>
                        <a:pt x="1482" y="59"/>
                      </a:cubicBezTo>
                      <a:cubicBezTo>
                        <a:pt x="1370" y="19"/>
                        <a:pt x="1256" y="0"/>
                        <a:pt x="1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0" name="Google Shape;1627;p51">
              <a:extLst>
                <a:ext uri="{FF2B5EF4-FFF2-40B4-BE49-F238E27FC236}">
                  <a16:creationId xmlns:a16="http://schemas.microsoft.com/office/drawing/2014/main" id="{6163A17D-9387-F56F-2236-BF0EB85367BE}"/>
                </a:ext>
              </a:extLst>
            </p:cNvPr>
            <p:cNvGrpSpPr/>
            <p:nvPr/>
          </p:nvGrpSpPr>
          <p:grpSpPr>
            <a:xfrm>
              <a:off x="1384253" y="2400774"/>
              <a:ext cx="388897" cy="383365"/>
              <a:chOff x="777552" y="2553366"/>
              <a:chExt cx="245624" cy="242146"/>
            </a:xfrm>
          </p:grpSpPr>
          <p:sp>
            <p:nvSpPr>
              <p:cNvPr id="609" name="Google Shape;1628;p51">
                <a:extLst>
                  <a:ext uri="{FF2B5EF4-FFF2-40B4-BE49-F238E27FC236}">
                    <a16:creationId xmlns:a16="http://schemas.microsoft.com/office/drawing/2014/main" id="{F729FAD7-3332-024C-3292-D50E53D6611A}"/>
                  </a:ext>
                </a:extLst>
              </p:cNvPr>
              <p:cNvSpPr/>
              <p:nvPr/>
            </p:nvSpPr>
            <p:spPr>
              <a:xfrm>
                <a:off x="780677" y="2553366"/>
                <a:ext cx="242499" cy="242146"/>
              </a:xfrm>
              <a:custGeom>
                <a:avLst/>
                <a:gdLst/>
                <a:ahLst/>
                <a:cxnLst/>
                <a:rect l="l" t="t" r="r" b="b"/>
                <a:pathLst>
                  <a:path w="6174" h="6165" extrusionOk="0">
                    <a:moveTo>
                      <a:pt x="3676" y="0"/>
                    </a:moveTo>
                    <a:lnTo>
                      <a:pt x="3203" y="839"/>
                    </a:lnTo>
                    <a:lnTo>
                      <a:pt x="3230" y="848"/>
                    </a:lnTo>
                    <a:cubicBezTo>
                      <a:pt x="3185" y="846"/>
                      <a:pt x="3141" y="845"/>
                      <a:pt x="3097" y="845"/>
                    </a:cubicBezTo>
                    <a:cubicBezTo>
                      <a:pt x="2966" y="845"/>
                      <a:pt x="2839" y="855"/>
                      <a:pt x="2712" y="875"/>
                    </a:cubicBezTo>
                    <a:lnTo>
                      <a:pt x="2739" y="866"/>
                    </a:lnTo>
                    <a:lnTo>
                      <a:pt x="2177" y="72"/>
                    </a:lnTo>
                    <a:lnTo>
                      <a:pt x="1320" y="482"/>
                    </a:lnTo>
                    <a:lnTo>
                      <a:pt x="1579" y="1410"/>
                    </a:lnTo>
                    <a:lnTo>
                      <a:pt x="1606" y="1401"/>
                    </a:lnTo>
                    <a:lnTo>
                      <a:pt x="1606" y="1401"/>
                    </a:lnTo>
                    <a:cubicBezTo>
                      <a:pt x="1481" y="1517"/>
                      <a:pt x="1356" y="1642"/>
                      <a:pt x="1258" y="1794"/>
                    </a:cubicBezTo>
                    <a:lnTo>
                      <a:pt x="1267" y="1758"/>
                    </a:lnTo>
                    <a:lnTo>
                      <a:pt x="321" y="1597"/>
                    </a:lnTo>
                    <a:lnTo>
                      <a:pt x="0" y="2498"/>
                    </a:lnTo>
                    <a:lnTo>
                      <a:pt x="839" y="2962"/>
                    </a:lnTo>
                    <a:lnTo>
                      <a:pt x="848" y="2936"/>
                    </a:lnTo>
                    <a:lnTo>
                      <a:pt x="848" y="2936"/>
                    </a:lnTo>
                    <a:cubicBezTo>
                      <a:pt x="839" y="3114"/>
                      <a:pt x="848" y="3292"/>
                      <a:pt x="883" y="3462"/>
                    </a:cubicBezTo>
                    <a:lnTo>
                      <a:pt x="866" y="3435"/>
                    </a:lnTo>
                    <a:lnTo>
                      <a:pt x="80" y="3988"/>
                    </a:lnTo>
                    <a:lnTo>
                      <a:pt x="491" y="4845"/>
                    </a:lnTo>
                    <a:lnTo>
                      <a:pt x="1419" y="4586"/>
                    </a:lnTo>
                    <a:lnTo>
                      <a:pt x="1401" y="4559"/>
                    </a:lnTo>
                    <a:lnTo>
                      <a:pt x="1401" y="4559"/>
                    </a:lnTo>
                    <a:cubicBezTo>
                      <a:pt x="1517" y="4693"/>
                      <a:pt x="1651" y="4809"/>
                      <a:pt x="1793" y="4907"/>
                    </a:cubicBezTo>
                    <a:lnTo>
                      <a:pt x="1767" y="4898"/>
                    </a:lnTo>
                    <a:lnTo>
                      <a:pt x="1597" y="5853"/>
                    </a:lnTo>
                    <a:lnTo>
                      <a:pt x="2498" y="6165"/>
                    </a:lnTo>
                    <a:lnTo>
                      <a:pt x="2971" y="5326"/>
                    </a:lnTo>
                    <a:lnTo>
                      <a:pt x="2944" y="5317"/>
                    </a:lnTo>
                    <a:lnTo>
                      <a:pt x="2944" y="5317"/>
                    </a:lnTo>
                    <a:cubicBezTo>
                      <a:pt x="2986" y="5320"/>
                      <a:pt x="3029" y="5321"/>
                      <a:pt x="3073" y="5321"/>
                    </a:cubicBezTo>
                    <a:cubicBezTo>
                      <a:pt x="3202" y="5321"/>
                      <a:pt x="3334" y="5311"/>
                      <a:pt x="3462" y="5291"/>
                    </a:cubicBezTo>
                    <a:lnTo>
                      <a:pt x="3462" y="5291"/>
                    </a:lnTo>
                    <a:lnTo>
                      <a:pt x="3435" y="5300"/>
                    </a:lnTo>
                    <a:lnTo>
                      <a:pt x="3997" y="6094"/>
                    </a:lnTo>
                    <a:lnTo>
                      <a:pt x="4853" y="5683"/>
                    </a:lnTo>
                    <a:lnTo>
                      <a:pt x="4595" y="4755"/>
                    </a:lnTo>
                    <a:lnTo>
                      <a:pt x="4559" y="4764"/>
                    </a:lnTo>
                    <a:cubicBezTo>
                      <a:pt x="4693" y="4648"/>
                      <a:pt x="4809" y="4523"/>
                      <a:pt x="4916" y="4381"/>
                    </a:cubicBezTo>
                    <a:lnTo>
                      <a:pt x="4916" y="4381"/>
                    </a:lnTo>
                    <a:lnTo>
                      <a:pt x="4907" y="4407"/>
                    </a:lnTo>
                    <a:lnTo>
                      <a:pt x="5852" y="4568"/>
                    </a:lnTo>
                    <a:lnTo>
                      <a:pt x="6174" y="3676"/>
                    </a:lnTo>
                    <a:lnTo>
                      <a:pt x="5326" y="3203"/>
                    </a:lnTo>
                    <a:lnTo>
                      <a:pt x="5317" y="3230"/>
                    </a:lnTo>
                    <a:cubicBezTo>
                      <a:pt x="5335" y="3051"/>
                      <a:pt x="5326" y="2873"/>
                      <a:pt x="5290" y="2704"/>
                    </a:cubicBezTo>
                    <a:lnTo>
                      <a:pt x="5290" y="2704"/>
                    </a:lnTo>
                    <a:lnTo>
                      <a:pt x="5308" y="2730"/>
                    </a:lnTo>
                    <a:lnTo>
                      <a:pt x="6093" y="2177"/>
                    </a:lnTo>
                    <a:lnTo>
                      <a:pt x="5683" y="1321"/>
                    </a:lnTo>
                    <a:lnTo>
                      <a:pt x="4755" y="1580"/>
                    </a:lnTo>
                    <a:lnTo>
                      <a:pt x="4773" y="1606"/>
                    </a:lnTo>
                    <a:cubicBezTo>
                      <a:pt x="4657" y="1472"/>
                      <a:pt x="4523" y="1356"/>
                      <a:pt x="4380" y="1258"/>
                    </a:cubicBezTo>
                    <a:lnTo>
                      <a:pt x="4380" y="1258"/>
                    </a:lnTo>
                    <a:lnTo>
                      <a:pt x="4407" y="1267"/>
                    </a:lnTo>
                    <a:lnTo>
                      <a:pt x="4568" y="313"/>
                    </a:lnTo>
                    <a:lnTo>
                      <a:pt x="3676" y="0"/>
                    </a:ln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0" name="Google Shape;1629;p51">
                <a:extLst>
                  <a:ext uri="{FF2B5EF4-FFF2-40B4-BE49-F238E27FC236}">
                    <a16:creationId xmlns:a16="http://schemas.microsoft.com/office/drawing/2014/main" id="{B4D4161A-F385-2F62-B49D-6C1596D42E9B}"/>
                  </a:ext>
                </a:extLst>
              </p:cNvPr>
              <p:cNvGrpSpPr/>
              <p:nvPr/>
            </p:nvGrpSpPr>
            <p:grpSpPr>
              <a:xfrm>
                <a:off x="777552" y="2553366"/>
                <a:ext cx="242499" cy="242146"/>
                <a:chOff x="-515461" y="3413566"/>
                <a:chExt cx="242499" cy="242146"/>
              </a:xfrm>
            </p:grpSpPr>
            <p:sp>
              <p:nvSpPr>
                <p:cNvPr id="611" name="Google Shape;1630;p51">
                  <a:extLst>
                    <a:ext uri="{FF2B5EF4-FFF2-40B4-BE49-F238E27FC236}">
                      <a16:creationId xmlns:a16="http://schemas.microsoft.com/office/drawing/2014/main" id="{C04ACC15-78DF-9ADC-F4E6-F219A439FBE9}"/>
                    </a:ext>
                  </a:extLst>
                </p:cNvPr>
                <p:cNvSpPr/>
                <p:nvPr/>
              </p:nvSpPr>
              <p:spPr>
                <a:xfrm>
                  <a:off x="-515461" y="3413566"/>
                  <a:ext cx="242499" cy="242146"/>
                </a:xfrm>
                <a:custGeom>
                  <a:avLst/>
                  <a:gdLst/>
                  <a:ahLst/>
                  <a:cxnLst/>
                  <a:rect l="l" t="t" r="r" b="b"/>
                  <a:pathLst>
                    <a:path w="6174" h="6165" extrusionOk="0">
                      <a:moveTo>
                        <a:pt x="3676" y="0"/>
                      </a:moveTo>
                      <a:lnTo>
                        <a:pt x="3203" y="839"/>
                      </a:lnTo>
                      <a:lnTo>
                        <a:pt x="3230" y="848"/>
                      </a:lnTo>
                      <a:cubicBezTo>
                        <a:pt x="3185" y="846"/>
                        <a:pt x="3141" y="845"/>
                        <a:pt x="3097" y="845"/>
                      </a:cubicBezTo>
                      <a:cubicBezTo>
                        <a:pt x="2966" y="845"/>
                        <a:pt x="2839" y="855"/>
                        <a:pt x="2712" y="875"/>
                      </a:cubicBezTo>
                      <a:lnTo>
                        <a:pt x="2739" y="866"/>
                      </a:lnTo>
                      <a:lnTo>
                        <a:pt x="2177" y="72"/>
                      </a:lnTo>
                      <a:lnTo>
                        <a:pt x="1320" y="482"/>
                      </a:lnTo>
                      <a:lnTo>
                        <a:pt x="1579" y="1410"/>
                      </a:lnTo>
                      <a:lnTo>
                        <a:pt x="1606" y="1401"/>
                      </a:lnTo>
                      <a:lnTo>
                        <a:pt x="1606" y="1401"/>
                      </a:lnTo>
                      <a:cubicBezTo>
                        <a:pt x="1481" y="1517"/>
                        <a:pt x="1356" y="1642"/>
                        <a:pt x="1258" y="1794"/>
                      </a:cubicBezTo>
                      <a:lnTo>
                        <a:pt x="1267" y="1758"/>
                      </a:lnTo>
                      <a:lnTo>
                        <a:pt x="321" y="1597"/>
                      </a:lnTo>
                      <a:lnTo>
                        <a:pt x="0" y="2498"/>
                      </a:lnTo>
                      <a:lnTo>
                        <a:pt x="839" y="2962"/>
                      </a:lnTo>
                      <a:lnTo>
                        <a:pt x="848" y="2936"/>
                      </a:lnTo>
                      <a:lnTo>
                        <a:pt x="848" y="2936"/>
                      </a:lnTo>
                      <a:cubicBezTo>
                        <a:pt x="839" y="3114"/>
                        <a:pt x="848" y="3292"/>
                        <a:pt x="883" y="3462"/>
                      </a:cubicBezTo>
                      <a:lnTo>
                        <a:pt x="866" y="3435"/>
                      </a:lnTo>
                      <a:lnTo>
                        <a:pt x="80" y="3988"/>
                      </a:lnTo>
                      <a:lnTo>
                        <a:pt x="491" y="4845"/>
                      </a:lnTo>
                      <a:lnTo>
                        <a:pt x="1419" y="4586"/>
                      </a:lnTo>
                      <a:lnTo>
                        <a:pt x="1401" y="4559"/>
                      </a:lnTo>
                      <a:lnTo>
                        <a:pt x="1401" y="4559"/>
                      </a:lnTo>
                      <a:cubicBezTo>
                        <a:pt x="1517" y="4693"/>
                        <a:pt x="1651" y="4809"/>
                        <a:pt x="1793" y="4907"/>
                      </a:cubicBezTo>
                      <a:lnTo>
                        <a:pt x="1767" y="4898"/>
                      </a:lnTo>
                      <a:lnTo>
                        <a:pt x="1597" y="5853"/>
                      </a:lnTo>
                      <a:lnTo>
                        <a:pt x="2498" y="6165"/>
                      </a:lnTo>
                      <a:lnTo>
                        <a:pt x="2971" y="5326"/>
                      </a:lnTo>
                      <a:lnTo>
                        <a:pt x="2944" y="5317"/>
                      </a:lnTo>
                      <a:lnTo>
                        <a:pt x="2944" y="5317"/>
                      </a:lnTo>
                      <a:cubicBezTo>
                        <a:pt x="2986" y="5320"/>
                        <a:pt x="3029" y="5321"/>
                        <a:pt x="3073" y="5321"/>
                      </a:cubicBezTo>
                      <a:cubicBezTo>
                        <a:pt x="3202" y="5321"/>
                        <a:pt x="3334" y="5311"/>
                        <a:pt x="3462" y="5291"/>
                      </a:cubicBezTo>
                      <a:lnTo>
                        <a:pt x="3462" y="5291"/>
                      </a:lnTo>
                      <a:lnTo>
                        <a:pt x="3435" y="5300"/>
                      </a:lnTo>
                      <a:lnTo>
                        <a:pt x="3997" y="6094"/>
                      </a:lnTo>
                      <a:lnTo>
                        <a:pt x="4853" y="5683"/>
                      </a:lnTo>
                      <a:lnTo>
                        <a:pt x="4595" y="4755"/>
                      </a:lnTo>
                      <a:lnTo>
                        <a:pt x="4559" y="4764"/>
                      </a:lnTo>
                      <a:cubicBezTo>
                        <a:pt x="4693" y="4648"/>
                        <a:pt x="4809" y="4523"/>
                        <a:pt x="4916" y="4381"/>
                      </a:cubicBezTo>
                      <a:lnTo>
                        <a:pt x="4916" y="4381"/>
                      </a:lnTo>
                      <a:lnTo>
                        <a:pt x="4907" y="4407"/>
                      </a:lnTo>
                      <a:lnTo>
                        <a:pt x="5852" y="4568"/>
                      </a:lnTo>
                      <a:lnTo>
                        <a:pt x="6174" y="3676"/>
                      </a:lnTo>
                      <a:lnTo>
                        <a:pt x="5326" y="3203"/>
                      </a:lnTo>
                      <a:lnTo>
                        <a:pt x="5317" y="3230"/>
                      </a:lnTo>
                      <a:cubicBezTo>
                        <a:pt x="5335" y="3051"/>
                        <a:pt x="5326" y="2873"/>
                        <a:pt x="5290" y="2704"/>
                      </a:cubicBezTo>
                      <a:lnTo>
                        <a:pt x="5290" y="2704"/>
                      </a:lnTo>
                      <a:lnTo>
                        <a:pt x="5308" y="2730"/>
                      </a:lnTo>
                      <a:lnTo>
                        <a:pt x="6093" y="2177"/>
                      </a:lnTo>
                      <a:lnTo>
                        <a:pt x="5683" y="1321"/>
                      </a:lnTo>
                      <a:lnTo>
                        <a:pt x="4755" y="1580"/>
                      </a:lnTo>
                      <a:lnTo>
                        <a:pt x="4773" y="1606"/>
                      </a:lnTo>
                      <a:cubicBezTo>
                        <a:pt x="4657" y="1472"/>
                        <a:pt x="4523" y="1356"/>
                        <a:pt x="4380" y="1258"/>
                      </a:cubicBezTo>
                      <a:lnTo>
                        <a:pt x="4380" y="1258"/>
                      </a:lnTo>
                      <a:lnTo>
                        <a:pt x="4407" y="1267"/>
                      </a:lnTo>
                      <a:lnTo>
                        <a:pt x="4568" y="313"/>
                      </a:lnTo>
                      <a:lnTo>
                        <a:pt x="367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1631;p51">
                  <a:extLst>
                    <a:ext uri="{FF2B5EF4-FFF2-40B4-BE49-F238E27FC236}">
                      <a16:creationId xmlns:a16="http://schemas.microsoft.com/office/drawing/2014/main" id="{15A2CE0C-DDE2-7EA5-B4D3-3C46FB427F4F}"/>
                    </a:ext>
                  </a:extLst>
                </p:cNvPr>
                <p:cNvSpPr/>
                <p:nvPr/>
              </p:nvSpPr>
              <p:spPr>
                <a:xfrm>
                  <a:off x="-480073" y="3458263"/>
                  <a:ext cx="171721" cy="152789"/>
                </a:xfrm>
                <a:custGeom>
                  <a:avLst/>
                  <a:gdLst/>
                  <a:ahLst/>
                  <a:cxnLst/>
                  <a:rect l="l" t="t" r="r" b="b"/>
                  <a:pathLst>
                    <a:path w="4372" h="3890" extrusionOk="0">
                      <a:moveTo>
                        <a:pt x="2191" y="1"/>
                      </a:moveTo>
                      <a:cubicBezTo>
                        <a:pt x="1388" y="1"/>
                        <a:pt x="639" y="502"/>
                        <a:pt x="357" y="1298"/>
                      </a:cubicBezTo>
                      <a:cubicBezTo>
                        <a:pt x="0" y="2306"/>
                        <a:pt x="527" y="3421"/>
                        <a:pt x="1535" y="3778"/>
                      </a:cubicBezTo>
                      <a:cubicBezTo>
                        <a:pt x="1750" y="3854"/>
                        <a:pt x="1970" y="3890"/>
                        <a:pt x="2185" y="3890"/>
                      </a:cubicBezTo>
                      <a:cubicBezTo>
                        <a:pt x="2987" y="3890"/>
                        <a:pt x="3733" y="3393"/>
                        <a:pt x="4015" y="2591"/>
                      </a:cubicBezTo>
                      <a:cubicBezTo>
                        <a:pt x="4372" y="1583"/>
                        <a:pt x="3845" y="468"/>
                        <a:pt x="2837" y="111"/>
                      </a:cubicBezTo>
                      <a:cubicBezTo>
                        <a:pt x="2623" y="36"/>
                        <a:pt x="2405" y="1"/>
                        <a:pt x="21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1632;p51">
                  <a:extLst>
                    <a:ext uri="{FF2B5EF4-FFF2-40B4-BE49-F238E27FC236}">
                      <a16:creationId xmlns:a16="http://schemas.microsoft.com/office/drawing/2014/main" id="{4FEBED91-E842-1AB0-5956-7B8055F00A14}"/>
                    </a:ext>
                  </a:extLst>
                </p:cNvPr>
                <p:cNvSpPr/>
                <p:nvPr/>
              </p:nvSpPr>
              <p:spPr>
                <a:xfrm>
                  <a:off x="-458706" y="3477233"/>
                  <a:ext cx="128987" cy="114808"/>
                </a:xfrm>
                <a:custGeom>
                  <a:avLst/>
                  <a:gdLst/>
                  <a:ahLst/>
                  <a:cxnLst/>
                  <a:rect l="l" t="t" r="r" b="b"/>
                  <a:pathLst>
                    <a:path w="3284" h="2923" extrusionOk="0">
                      <a:moveTo>
                        <a:pt x="1642" y="0"/>
                      </a:moveTo>
                      <a:cubicBezTo>
                        <a:pt x="1041" y="0"/>
                        <a:pt x="479" y="377"/>
                        <a:pt x="268" y="976"/>
                      </a:cubicBezTo>
                      <a:cubicBezTo>
                        <a:pt x="0" y="1734"/>
                        <a:pt x="393" y="2572"/>
                        <a:pt x="1151" y="2840"/>
                      </a:cubicBezTo>
                      <a:cubicBezTo>
                        <a:pt x="1311" y="2896"/>
                        <a:pt x="1474" y="2923"/>
                        <a:pt x="1634" y="2923"/>
                      </a:cubicBezTo>
                      <a:cubicBezTo>
                        <a:pt x="2237" y="2923"/>
                        <a:pt x="2804" y="2547"/>
                        <a:pt x="3016" y="1948"/>
                      </a:cubicBezTo>
                      <a:cubicBezTo>
                        <a:pt x="3283" y="1190"/>
                        <a:pt x="2891" y="360"/>
                        <a:pt x="2124" y="83"/>
                      </a:cubicBezTo>
                      <a:cubicBezTo>
                        <a:pt x="1964" y="27"/>
                        <a:pt x="1801" y="0"/>
                        <a:pt x="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1633;p51">
                  <a:extLst>
                    <a:ext uri="{FF2B5EF4-FFF2-40B4-BE49-F238E27FC236}">
                      <a16:creationId xmlns:a16="http://schemas.microsoft.com/office/drawing/2014/main" id="{80CC8586-BDEE-4D31-4A15-6991F0D7E54B}"/>
                    </a:ext>
                  </a:extLst>
                </p:cNvPr>
                <p:cNvSpPr/>
                <p:nvPr/>
              </p:nvSpPr>
              <p:spPr>
                <a:xfrm>
                  <a:off x="-439107" y="3494672"/>
                  <a:ext cx="89749" cy="79969"/>
                </a:xfrm>
                <a:custGeom>
                  <a:avLst/>
                  <a:gdLst/>
                  <a:ahLst/>
                  <a:cxnLst/>
                  <a:rect l="l" t="t" r="r" b="b"/>
                  <a:pathLst>
                    <a:path w="2285" h="2036" extrusionOk="0">
                      <a:moveTo>
                        <a:pt x="1144" y="0"/>
                      </a:moveTo>
                      <a:cubicBezTo>
                        <a:pt x="727" y="0"/>
                        <a:pt x="336" y="261"/>
                        <a:pt x="188" y="683"/>
                      </a:cubicBezTo>
                      <a:cubicBezTo>
                        <a:pt x="1" y="1210"/>
                        <a:pt x="278" y="1789"/>
                        <a:pt x="804" y="1977"/>
                      </a:cubicBezTo>
                      <a:cubicBezTo>
                        <a:pt x="916" y="2016"/>
                        <a:pt x="1030" y="2035"/>
                        <a:pt x="1142" y="2035"/>
                      </a:cubicBezTo>
                      <a:cubicBezTo>
                        <a:pt x="1559" y="2035"/>
                        <a:pt x="1950" y="1776"/>
                        <a:pt x="2097" y="1361"/>
                      </a:cubicBezTo>
                      <a:cubicBezTo>
                        <a:pt x="2285" y="826"/>
                        <a:pt x="2008" y="246"/>
                        <a:pt x="1482" y="59"/>
                      </a:cubicBezTo>
                      <a:cubicBezTo>
                        <a:pt x="1370" y="19"/>
                        <a:pt x="1256" y="0"/>
                        <a:pt x="1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1" name="Google Shape;1634;p51">
              <a:extLst>
                <a:ext uri="{FF2B5EF4-FFF2-40B4-BE49-F238E27FC236}">
                  <a16:creationId xmlns:a16="http://schemas.microsoft.com/office/drawing/2014/main" id="{B43F3EEF-E30E-D04E-0FD7-11540AE24E9D}"/>
                </a:ext>
              </a:extLst>
            </p:cNvPr>
            <p:cNvGrpSpPr/>
            <p:nvPr/>
          </p:nvGrpSpPr>
          <p:grpSpPr>
            <a:xfrm>
              <a:off x="1646189" y="2837491"/>
              <a:ext cx="245624" cy="242146"/>
              <a:chOff x="777552" y="2553366"/>
              <a:chExt cx="245624" cy="242146"/>
            </a:xfrm>
          </p:grpSpPr>
          <p:sp>
            <p:nvSpPr>
              <p:cNvPr id="602" name="Google Shape;1635;p51">
                <a:extLst>
                  <a:ext uri="{FF2B5EF4-FFF2-40B4-BE49-F238E27FC236}">
                    <a16:creationId xmlns:a16="http://schemas.microsoft.com/office/drawing/2014/main" id="{79D0B6B9-4FA5-80D7-DE87-BF71F34ED342}"/>
                  </a:ext>
                </a:extLst>
              </p:cNvPr>
              <p:cNvSpPr/>
              <p:nvPr/>
            </p:nvSpPr>
            <p:spPr>
              <a:xfrm>
                <a:off x="780677" y="2553366"/>
                <a:ext cx="242499" cy="242146"/>
              </a:xfrm>
              <a:custGeom>
                <a:avLst/>
                <a:gdLst/>
                <a:ahLst/>
                <a:cxnLst/>
                <a:rect l="l" t="t" r="r" b="b"/>
                <a:pathLst>
                  <a:path w="6174" h="6165" extrusionOk="0">
                    <a:moveTo>
                      <a:pt x="3676" y="0"/>
                    </a:moveTo>
                    <a:lnTo>
                      <a:pt x="3203" y="839"/>
                    </a:lnTo>
                    <a:lnTo>
                      <a:pt x="3230" y="848"/>
                    </a:lnTo>
                    <a:cubicBezTo>
                      <a:pt x="3185" y="846"/>
                      <a:pt x="3141" y="845"/>
                      <a:pt x="3097" y="845"/>
                    </a:cubicBezTo>
                    <a:cubicBezTo>
                      <a:pt x="2966" y="845"/>
                      <a:pt x="2839" y="855"/>
                      <a:pt x="2712" y="875"/>
                    </a:cubicBezTo>
                    <a:lnTo>
                      <a:pt x="2739" y="866"/>
                    </a:lnTo>
                    <a:lnTo>
                      <a:pt x="2177" y="72"/>
                    </a:lnTo>
                    <a:lnTo>
                      <a:pt x="1320" y="482"/>
                    </a:lnTo>
                    <a:lnTo>
                      <a:pt x="1579" y="1410"/>
                    </a:lnTo>
                    <a:lnTo>
                      <a:pt x="1606" y="1401"/>
                    </a:lnTo>
                    <a:lnTo>
                      <a:pt x="1606" y="1401"/>
                    </a:lnTo>
                    <a:cubicBezTo>
                      <a:pt x="1481" y="1517"/>
                      <a:pt x="1356" y="1642"/>
                      <a:pt x="1258" y="1794"/>
                    </a:cubicBezTo>
                    <a:lnTo>
                      <a:pt x="1267" y="1758"/>
                    </a:lnTo>
                    <a:lnTo>
                      <a:pt x="321" y="1597"/>
                    </a:lnTo>
                    <a:lnTo>
                      <a:pt x="0" y="2498"/>
                    </a:lnTo>
                    <a:lnTo>
                      <a:pt x="839" y="2962"/>
                    </a:lnTo>
                    <a:lnTo>
                      <a:pt x="848" y="2936"/>
                    </a:lnTo>
                    <a:lnTo>
                      <a:pt x="848" y="2936"/>
                    </a:lnTo>
                    <a:cubicBezTo>
                      <a:pt x="839" y="3114"/>
                      <a:pt x="848" y="3292"/>
                      <a:pt x="883" y="3462"/>
                    </a:cubicBezTo>
                    <a:lnTo>
                      <a:pt x="866" y="3435"/>
                    </a:lnTo>
                    <a:lnTo>
                      <a:pt x="80" y="3988"/>
                    </a:lnTo>
                    <a:lnTo>
                      <a:pt x="491" y="4845"/>
                    </a:lnTo>
                    <a:lnTo>
                      <a:pt x="1419" y="4586"/>
                    </a:lnTo>
                    <a:lnTo>
                      <a:pt x="1401" y="4559"/>
                    </a:lnTo>
                    <a:lnTo>
                      <a:pt x="1401" y="4559"/>
                    </a:lnTo>
                    <a:cubicBezTo>
                      <a:pt x="1517" y="4693"/>
                      <a:pt x="1651" y="4809"/>
                      <a:pt x="1793" y="4907"/>
                    </a:cubicBezTo>
                    <a:lnTo>
                      <a:pt x="1767" y="4898"/>
                    </a:lnTo>
                    <a:lnTo>
                      <a:pt x="1597" y="5853"/>
                    </a:lnTo>
                    <a:lnTo>
                      <a:pt x="2498" y="6165"/>
                    </a:lnTo>
                    <a:lnTo>
                      <a:pt x="2971" y="5326"/>
                    </a:lnTo>
                    <a:lnTo>
                      <a:pt x="2944" y="5317"/>
                    </a:lnTo>
                    <a:lnTo>
                      <a:pt x="2944" y="5317"/>
                    </a:lnTo>
                    <a:cubicBezTo>
                      <a:pt x="2986" y="5320"/>
                      <a:pt x="3029" y="5321"/>
                      <a:pt x="3073" y="5321"/>
                    </a:cubicBezTo>
                    <a:cubicBezTo>
                      <a:pt x="3202" y="5321"/>
                      <a:pt x="3334" y="5311"/>
                      <a:pt x="3462" y="5291"/>
                    </a:cubicBezTo>
                    <a:lnTo>
                      <a:pt x="3462" y="5291"/>
                    </a:lnTo>
                    <a:lnTo>
                      <a:pt x="3435" y="5300"/>
                    </a:lnTo>
                    <a:lnTo>
                      <a:pt x="3997" y="6094"/>
                    </a:lnTo>
                    <a:lnTo>
                      <a:pt x="4853" y="5683"/>
                    </a:lnTo>
                    <a:lnTo>
                      <a:pt x="4595" y="4755"/>
                    </a:lnTo>
                    <a:lnTo>
                      <a:pt x="4559" y="4764"/>
                    </a:lnTo>
                    <a:cubicBezTo>
                      <a:pt x="4693" y="4648"/>
                      <a:pt x="4809" y="4523"/>
                      <a:pt x="4916" y="4381"/>
                    </a:cubicBezTo>
                    <a:lnTo>
                      <a:pt x="4916" y="4381"/>
                    </a:lnTo>
                    <a:lnTo>
                      <a:pt x="4907" y="4407"/>
                    </a:lnTo>
                    <a:lnTo>
                      <a:pt x="5852" y="4568"/>
                    </a:lnTo>
                    <a:lnTo>
                      <a:pt x="6174" y="3676"/>
                    </a:lnTo>
                    <a:lnTo>
                      <a:pt x="5326" y="3203"/>
                    </a:lnTo>
                    <a:lnTo>
                      <a:pt x="5317" y="3230"/>
                    </a:lnTo>
                    <a:cubicBezTo>
                      <a:pt x="5335" y="3051"/>
                      <a:pt x="5326" y="2873"/>
                      <a:pt x="5290" y="2704"/>
                    </a:cubicBezTo>
                    <a:lnTo>
                      <a:pt x="5290" y="2704"/>
                    </a:lnTo>
                    <a:lnTo>
                      <a:pt x="5308" y="2730"/>
                    </a:lnTo>
                    <a:lnTo>
                      <a:pt x="6093" y="2177"/>
                    </a:lnTo>
                    <a:lnTo>
                      <a:pt x="5683" y="1321"/>
                    </a:lnTo>
                    <a:lnTo>
                      <a:pt x="4755" y="1580"/>
                    </a:lnTo>
                    <a:lnTo>
                      <a:pt x="4773" y="1606"/>
                    </a:lnTo>
                    <a:cubicBezTo>
                      <a:pt x="4657" y="1472"/>
                      <a:pt x="4523" y="1356"/>
                      <a:pt x="4380" y="1258"/>
                    </a:cubicBezTo>
                    <a:lnTo>
                      <a:pt x="4380" y="1258"/>
                    </a:lnTo>
                    <a:lnTo>
                      <a:pt x="4407" y="1267"/>
                    </a:lnTo>
                    <a:lnTo>
                      <a:pt x="4568" y="313"/>
                    </a:lnTo>
                    <a:lnTo>
                      <a:pt x="3676" y="0"/>
                    </a:ln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1636;p51">
                <a:extLst>
                  <a:ext uri="{FF2B5EF4-FFF2-40B4-BE49-F238E27FC236}">
                    <a16:creationId xmlns:a16="http://schemas.microsoft.com/office/drawing/2014/main" id="{980CD4C1-982A-B1F9-96B8-9141FBA66DB0}"/>
                  </a:ext>
                </a:extLst>
              </p:cNvPr>
              <p:cNvGrpSpPr/>
              <p:nvPr/>
            </p:nvGrpSpPr>
            <p:grpSpPr>
              <a:xfrm>
                <a:off x="777552" y="2553366"/>
                <a:ext cx="242499" cy="242146"/>
                <a:chOff x="-515461" y="3413566"/>
                <a:chExt cx="242499" cy="242146"/>
              </a:xfrm>
            </p:grpSpPr>
            <p:sp>
              <p:nvSpPr>
                <p:cNvPr id="604" name="Google Shape;1637;p51">
                  <a:extLst>
                    <a:ext uri="{FF2B5EF4-FFF2-40B4-BE49-F238E27FC236}">
                      <a16:creationId xmlns:a16="http://schemas.microsoft.com/office/drawing/2014/main" id="{20238D36-11EC-3EB6-7AEC-4116DE258E6C}"/>
                    </a:ext>
                  </a:extLst>
                </p:cNvPr>
                <p:cNvSpPr/>
                <p:nvPr/>
              </p:nvSpPr>
              <p:spPr>
                <a:xfrm>
                  <a:off x="-515461" y="3413566"/>
                  <a:ext cx="242499" cy="242146"/>
                </a:xfrm>
                <a:custGeom>
                  <a:avLst/>
                  <a:gdLst/>
                  <a:ahLst/>
                  <a:cxnLst/>
                  <a:rect l="l" t="t" r="r" b="b"/>
                  <a:pathLst>
                    <a:path w="6174" h="6165" extrusionOk="0">
                      <a:moveTo>
                        <a:pt x="3676" y="0"/>
                      </a:moveTo>
                      <a:lnTo>
                        <a:pt x="3203" y="839"/>
                      </a:lnTo>
                      <a:lnTo>
                        <a:pt x="3230" y="848"/>
                      </a:lnTo>
                      <a:cubicBezTo>
                        <a:pt x="3185" y="846"/>
                        <a:pt x="3141" y="845"/>
                        <a:pt x="3097" y="845"/>
                      </a:cubicBezTo>
                      <a:cubicBezTo>
                        <a:pt x="2966" y="845"/>
                        <a:pt x="2839" y="855"/>
                        <a:pt x="2712" y="875"/>
                      </a:cubicBezTo>
                      <a:lnTo>
                        <a:pt x="2739" y="866"/>
                      </a:lnTo>
                      <a:lnTo>
                        <a:pt x="2177" y="72"/>
                      </a:lnTo>
                      <a:lnTo>
                        <a:pt x="1320" y="482"/>
                      </a:lnTo>
                      <a:lnTo>
                        <a:pt x="1579" y="1410"/>
                      </a:lnTo>
                      <a:lnTo>
                        <a:pt x="1606" y="1401"/>
                      </a:lnTo>
                      <a:lnTo>
                        <a:pt x="1606" y="1401"/>
                      </a:lnTo>
                      <a:cubicBezTo>
                        <a:pt x="1481" y="1517"/>
                        <a:pt x="1356" y="1642"/>
                        <a:pt x="1258" y="1794"/>
                      </a:cubicBezTo>
                      <a:lnTo>
                        <a:pt x="1267" y="1758"/>
                      </a:lnTo>
                      <a:lnTo>
                        <a:pt x="321" y="1597"/>
                      </a:lnTo>
                      <a:lnTo>
                        <a:pt x="0" y="2498"/>
                      </a:lnTo>
                      <a:lnTo>
                        <a:pt x="839" y="2962"/>
                      </a:lnTo>
                      <a:lnTo>
                        <a:pt x="848" y="2936"/>
                      </a:lnTo>
                      <a:lnTo>
                        <a:pt x="848" y="2936"/>
                      </a:lnTo>
                      <a:cubicBezTo>
                        <a:pt x="839" y="3114"/>
                        <a:pt x="848" y="3292"/>
                        <a:pt x="883" y="3462"/>
                      </a:cubicBezTo>
                      <a:lnTo>
                        <a:pt x="866" y="3435"/>
                      </a:lnTo>
                      <a:lnTo>
                        <a:pt x="80" y="3988"/>
                      </a:lnTo>
                      <a:lnTo>
                        <a:pt x="491" y="4845"/>
                      </a:lnTo>
                      <a:lnTo>
                        <a:pt x="1419" y="4586"/>
                      </a:lnTo>
                      <a:lnTo>
                        <a:pt x="1401" y="4559"/>
                      </a:lnTo>
                      <a:lnTo>
                        <a:pt x="1401" y="4559"/>
                      </a:lnTo>
                      <a:cubicBezTo>
                        <a:pt x="1517" y="4693"/>
                        <a:pt x="1651" y="4809"/>
                        <a:pt x="1793" y="4907"/>
                      </a:cubicBezTo>
                      <a:lnTo>
                        <a:pt x="1767" y="4898"/>
                      </a:lnTo>
                      <a:lnTo>
                        <a:pt x="1597" y="5853"/>
                      </a:lnTo>
                      <a:lnTo>
                        <a:pt x="2498" y="6165"/>
                      </a:lnTo>
                      <a:lnTo>
                        <a:pt x="2971" y="5326"/>
                      </a:lnTo>
                      <a:lnTo>
                        <a:pt x="2944" y="5317"/>
                      </a:lnTo>
                      <a:lnTo>
                        <a:pt x="2944" y="5317"/>
                      </a:lnTo>
                      <a:cubicBezTo>
                        <a:pt x="2986" y="5320"/>
                        <a:pt x="3029" y="5321"/>
                        <a:pt x="3073" y="5321"/>
                      </a:cubicBezTo>
                      <a:cubicBezTo>
                        <a:pt x="3202" y="5321"/>
                        <a:pt x="3334" y="5311"/>
                        <a:pt x="3462" y="5291"/>
                      </a:cubicBezTo>
                      <a:lnTo>
                        <a:pt x="3462" y="5291"/>
                      </a:lnTo>
                      <a:lnTo>
                        <a:pt x="3435" y="5300"/>
                      </a:lnTo>
                      <a:lnTo>
                        <a:pt x="3997" y="6094"/>
                      </a:lnTo>
                      <a:lnTo>
                        <a:pt x="4853" y="5683"/>
                      </a:lnTo>
                      <a:lnTo>
                        <a:pt x="4595" y="4755"/>
                      </a:lnTo>
                      <a:lnTo>
                        <a:pt x="4559" y="4764"/>
                      </a:lnTo>
                      <a:cubicBezTo>
                        <a:pt x="4693" y="4648"/>
                        <a:pt x="4809" y="4523"/>
                        <a:pt x="4916" y="4381"/>
                      </a:cubicBezTo>
                      <a:lnTo>
                        <a:pt x="4916" y="4381"/>
                      </a:lnTo>
                      <a:lnTo>
                        <a:pt x="4907" y="4407"/>
                      </a:lnTo>
                      <a:lnTo>
                        <a:pt x="5852" y="4568"/>
                      </a:lnTo>
                      <a:lnTo>
                        <a:pt x="6174" y="3676"/>
                      </a:lnTo>
                      <a:lnTo>
                        <a:pt x="5326" y="3203"/>
                      </a:lnTo>
                      <a:lnTo>
                        <a:pt x="5317" y="3230"/>
                      </a:lnTo>
                      <a:cubicBezTo>
                        <a:pt x="5335" y="3051"/>
                        <a:pt x="5326" y="2873"/>
                        <a:pt x="5290" y="2704"/>
                      </a:cubicBezTo>
                      <a:lnTo>
                        <a:pt x="5290" y="2704"/>
                      </a:lnTo>
                      <a:lnTo>
                        <a:pt x="5308" y="2730"/>
                      </a:lnTo>
                      <a:lnTo>
                        <a:pt x="6093" y="2177"/>
                      </a:lnTo>
                      <a:lnTo>
                        <a:pt x="5683" y="1321"/>
                      </a:lnTo>
                      <a:lnTo>
                        <a:pt x="4755" y="1580"/>
                      </a:lnTo>
                      <a:lnTo>
                        <a:pt x="4773" y="1606"/>
                      </a:lnTo>
                      <a:cubicBezTo>
                        <a:pt x="4657" y="1472"/>
                        <a:pt x="4523" y="1356"/>
                        <a:pt x="4380" y="1258"/>
                      </a:cubicBezTo>
                      <a:lnTo>
                        <a:pt x="4380" y="1258"/>
                      </a:lnTo>
                      <a:lnTo>
                        <a:pt x="4407" y="1267"/>
                      </a:lnTo>
                      <a:lnTo>
                        <a:pt x="4568" y="313"/>
                      </a:lnTo>
                      <a:lnTo>
                        <a:pt x="367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1638;p51">
                  <a:extLst>
                    <a:ext uri="{FF2B5EF4-FFF2-40B4-BE49-F238E27FC236}">
                      <a16:creationId xmlns:a16="http://schemas.microsoft.com/office/drawing/2014/main" id="{B45B6215-6E0B-2E01-6274-D81206F4D2EF}"/>
                    </a:ext>
                  </a:extLst>
                </p:cNvPr>
                <p:cNvSpPr/>
                <p:nvPr/>
              </p:nvSpPr>
              <p:spPr>
                <a:xfrm>
                  <a:off x="-480073" y="3458263"/>
                  <a:ext cx="171721" cy="152789"/>
                </a:xfrm>
                <a:custGeom>
                  <a:avLst/>
                  <a:gdLst/>
                  <a:ahLst/>
                  <a:cxnLst/>
                  <a:rect l="l" t="t" r="r" b="b"/>
                  <a:pathLst>
                    <a:path w="4372" h="3890" extrusionOk="0">
                      <a:moveTo>
                        <a:pt x="2191" y="1"/>
                      </a:moveTo>
                      <a:cubicBezTo>
                        <a:pt x="1388" y="1"/>
                        <a:pt x="639" y="502"/>
                        <a:pt x="357" y="1298"/>
                      </a:cubicBezTo>
                      <a:cubicBezTo>
                        <a:pt x="0" y="2306"/>
                        <a:pt x="527" y="3421"/>
                        <a:pt x="1535" y="3778"/>
                      </a:cubicBezTo>
                      <a:cubicBezTo>
                        <a:pt x="1750" y="3854"/>
                        <a:pt x="1970" y="3890"/>
                        <a:pt x="2185" y="3890"/>
                      </a:cubicBezTo>
                      <a:cubicBezTo>
                        <a:pt x="2987" y="3890"/>
                        <a:pt x="3733" y="3393"/>
                        <a:pt x="4015" y="2591"/>
                      </a:cubicBezTo>
                      <a:cubicBezTo>
                        <a:pt x="4372" y="1583"/>
                        <a:pt x="3845" y="468"/>
                        <a:pt x="2837" y="111"/>
                      </a:cubicBezTo>
                      <a:cubicBezTo>
                        <a:pt x="2623" y="36"/>
                        <a:pt x="2405" y="1"/>
                        <a:pt x="21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1639;p51">
                  <a:extLst>
                    <a:ext uri="{FF2B5EF4-FFF2-40B4-BE49-F238E27FC236}">
                      <a16:creationId xmlns:a16="http://schemas.microsoft.com/office/drawing/2014/main" id="{8EF37159-CF90-4C11-519F-8BA4D12BD489}"/>
                    </a:ext>
                  </a:extLst>
                </p:cNvPr>
                <p:cNvSpPr/>
                <p:nvPr/>
              </p:nvSpPr>
              <p:spPr>
                <a:xfrm>
                  <a:off x="-458706" y="3477233"/>
                  <a:ext cx="128987" cy="114808"/>
                </a:xfrm>
                <a:custGeom>
                  <a:avLst/>
                  <a:gdLst/>
                  <a:ahLst/>
                  <a:cxnLst/>
                  <a:rect l="l" t="t" r="r" b="b"/>
                  <a:pathLst>
                    <a:path w="3284" h="2923" extrusionOk="0">
                      <a:moveTo>
                        <a:pt x="1642" y="0"/>
                      </a:moveTo>
                      <a:cubicBezTo>
                        <a:pt x="1041" y="0"/>
                        <a:pt x="479" y="377"/>
                        <a:pt x="268" y="976"/>
                      </a:cubicBezTo>
                      <a:cubicBezTo>
                        <a:pt x="0" y="1734"/>
                        <a:pt x="393" y="2572"/>
                        <a:pt x="1151" y="2840"/>
                      </a:cubicBezTo>
                      <a:cubicBezTo>
                        <a:pt x="1311" y="2896"/>
                        <a:pt x="1474" y="2923"/>
                        <a:pt x="1634" y="2923"/>
                      </a:cubicBezTo>
                      <a:cubicBezTo>
                        <a:pt x="2237" y="2923"/>
                        <a:pt x="2804" y="2547"/>
                        <a:pt x="3016" y="1948"/>
                      </a:cubicBezTo>
                      <a:cubicBezTo>
                        <a:pt x="3283" y="1190"/>
                        <a:pt x="2891" y="360"/>
                        <a:pt x="2124" y="83"/>
                      </a:cubicBezTo>
                      <a:cubicBezTo>
                        <a:pt x="1964" y="27"/>
                        <a:pt x="1801" y="0"/>
                        <a:pt x="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1640;p51">
                  <a:extLst>
                    <a:ext uri="{FF2B5EF4-FFF2-40B4-BE49-F238E27FC236}">
                      <a16:creationId xmlns:a16="http://schemas.microsoft.com/office/drawing/2014/main" id="{C0B8A4CA-13FF-B51C-8736-4E6079883A1D}"/>
                    </a:ext>
                  </a:extLst>
                </p:cNvPr>
                <p:cNvSpPr/>
                <p:nvPr/>
              </p:nvSpPr>
              <p:spPr>
                <a:xfrm>
                  <a:off x="-439107" y="3494672"/>
                  <a:ext cx="89749" cy="79969"/>
                </a:xfrm>
                <a:custGeom>
                  <a:avLst/>
                  <a:gdLst/>
                  <a:ahLst/>
                  <a:cxnLst/>
                  <a:rect l="l" t="t" r="r" b="b"/>
                  <a:pathLst>
                    <a:path w="2285" h="2036" extrusionOk="0">
                      <a:moveTo>
                        <a:pt x="1144" y="0"/>
                      </a:moveTo>
                      <a:cubicBezTo>
                        <a:pt x="727" y="0"/>
                        <a:pt x="336" y="261"/>
                        <a:pt x="188" y="683"/>
                      </a:cubicBezTo>
                      <a:cubicBezTo>
                        <a:pt x="1" y="1210"/>
                        <a:pt x="278" y="1789"/>
                        <a:pt x="804" y="1977"/>
                      </a:cubicBezTo>
                      <a:cubicBezTo>
                        <a:pt x="916" y="2016"/>
                        <a:pt x="1030" y="2035"/>
                        <a:pt x="1142" y="2035"/>
                      </a:cubicBezTo>
                      <a:cubicBezTo>
                        <a:pt x="1559" y="2035"/>
                        <a:pt x="1950" y="1776"/>
                        <a:pt x="2097" y="1361"/>
                      </a:cubicBezTo>
                      <a:cubicBezTo>
                        <a:pt x="2285" y="826"/>
                        <a:pt x="2008" y="246"/>
                        <a:pt x="1482" y="59"/>
                      </a:cubicBezTo>
                      <a:cubicBezTo>
                        <a:pt x="1370" y="19"/>
                        <a:pt x="1256" y="0"/>
                        <a:pt x="1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5" name="TextBox 14">
            <a:extLst>
              <a:ext uri="{FF2B5EF4-FFF2-40B4-BE49-F238E27FC236}">
                <a16:creationId xmlns:a16="http://schemas.microsoft.com/office/drawing/2014/main" id="{1B25E18E-FCFF-D5AC-89C5-57B69917F627}"/>
              </a:ext>
            </a:extLst>
          </p:cNvPr>
          <p:cNvSpPr txBox="1"/>
          <p:nvPr/>
        </p:nvSpPr>
        <p:spPr>
          <a:xfrm>
            <a:off x="180742" y="1227846"/>
            <a:ext cx="5601134" cy="33682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lnSpc>
                <a:spcPct val="150000"/>
              </a:lnSpc>
              <a:buFont typeface="Arial" panose="020B0604020202020204" pitchFamily="34" charset="0"/>
              <a:buChar char="•"/>
            </a:pPr>
            <a:r>
              <a:rPr lang="en-US" sz="1300" dirty="0">
                <a:latin typeface="Nunito" pitchFamily="2" charset="0"/>
              </a:rPr>
              <a:t>Got a total of 150 responses from the students around all the programs till now.</a:t>
            </a:r>
          </a:p>
          <a:p>
            <a:pPr marL="285750" indent="-285750">
              <a:lnSpc>
                <a:spcPct val="150000"/>
              </a:lnSpc>
              <a:buFont typeface="Arial" panose="020B0604020202020204" pitchFamily="34" charset="0"/>
              <a:buChar char="•"/>
            </a:pPr>
            <a:r>
              <a:rPr lang="en-US" sz="1300" dirty="0">
                <a:latin typeface="Nunito" pitchFamily="2" charset="0"/>
              </a:rPr>
              <a:t>Among all the students, most of them are from India followed by Canada, Nigeria and China having 87, 8, 6, and 4 students, respectively.</a:t>
            </a:r>
          </a:p>
          <a:p>
            <a:pPr marL="285750" indent="-285750">
              <a:lnSpc>
                <a:spcPct val="150000"/>
              </a:lnSpc>
              <a:buFont typeface="Arial" panose="020B0604020202020204" pitchFamily="34" charset="0"/>
              <a:buChar char="•"/>
            </a:pPr>
            <a:r>
              <a:rPr lang="en-US" sz="1300" dirty="0">
                <a:latin typeface="Nunito" pitchFamily="2" charset="0"/>
              </a:rPr>
              <a:t>Analysis till now shows that Male students are 100% more than that of Female students.</a:t>
            </a:r>
          </a:p>
          <a:p>
            <a:pPr marL="285750" indent="-285750">
              <a:lnSpc>
                <a:spcPct val="150000"/>
              </a:lnSpc>
              <a:buFont typeface="Arial" panose="020B0604020202020204" pitchFamily="34" charset="0"/>
              <a:buChar char="•"/>
            </a:pPr>
            <a:r>
              <a:rPr lang="en-US" sz="1300" dirty="0">
                <a:latin typeface="Nunito" pitchFamily="2" charset="0"/>
              </a:rPr>
              <a:t>Almost 50% of all the students are employed and other 50% are unemployed or seeking for work opportunities.</a:t>
            </a:r>
          </a:p>
          <a:p>
            <a:pPr marL="285750" indent="-285750">
              <a:lnSpc>
                <a:spcPct val="150000"/>
              </a:lnSpc>
              <a:buFont typeface="Arial" panose="020B0604020202020204" pitchFamily="34" charset="0"/>
              <a:buChar char="•"/>
            </a:pPr>
            <a:r>
              <a:rPr lang="en-US" sz="1300" dirty="0">
                <a:latin typeface="Nunito" pitchFamily="2" charset="0"/>
              </a:rPr>
              <a:t>80% of them are earning less than $1500 on an average and 2.5% are earning between $3000 and $4000.</a:t>
            </a:r>
          </a:p>
        </p:txBody>
      </p:sp>
    </p:spTree>
    <p:extLst>
      <p:ext uri="{BB962C8B-B14F-4D97-AF65-F5344CB8AC3E}">
        <p14:creationId xmlns:p14="http://schemas.microsoft.com/office/powerpoint/2010/main" val="1355363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pic>
        <p:nvPicPr>
          <p:cNvPr id="46" name="Picture 45" descr="A person running up a staircase&#10;&#10;Description automatically generated">
            <a:extLst>
              <a:ext uri="{FF2B5EF4-FFF2-40B4-BE49-F238E27FC236}">
                <a16:creationId xmlns:a16="http://schemas.microsoft.com/office/drawing/2014/main" id="{4464293A-A35A-9B20-F747-0ACF53C1CB42}"/>
              </a:ext>
            </a:extLst>
          </p:cNvPr>
          <p:cNvPicPr>
            <a:picLocks noChangeAspect="1"/>
          </p:cNvPicPr>
          <p:nvPr/>
        </p:nvPicPr>
        <p:blipFill>
          <a:blip r:embed="rId3"/>
          <a:stretch>
            <a:fillRect/>
          </a:stretch>
        </p:blipFill>
        <p:spPr>
          <a:xfrm rot="20837713">
            <a:off x="6334861" y="2302488"/>
            <a:ext cx="2873507" cy="2873507"/>
          </a:xfrm>
          <a:prstGeom prst="rect">
            <a:avLst/>
          </a:prstGeom>
        </p:spPr>
      </p:pic>
      <p:sp>
        <p:nvSpPr>
          <p:cNvPr id="478" name="Google Shape;478;p33"/>
          <p:cNvSpPr/>
          <p:nvPr/>
        </p:nvSpPr>
        <p:spPr>
          <a:xfrm rot="-6920714">
            <a:off x="-79411" y="2038049"/>
            <a:ext cx="3330542" cy="2430555"/>
          </a:xfrm>
          <a:custGeom>
            <a:avLst/>
            <a:gdLst/>
            <a:ahLst/>
            <a:cxnLst/>
            <a:rect l="l" t="t" r="r" b="b"/>
            <a:pathLst>
              <a:path w="14998" h="9858" extrusionOk="0">
                <a:moveTo>
                  <a:pt x="5710" y="1"/>
                </a:moveTo>
                <a:cubicBezTo>
                  <a:pt x="5354" y="1"/>
                  <a:pt x="4988" y="19"/>
                  <a:pt x="4649" y="117"/>
                </a:cubicBezTo>
                <a:cubicBezTo>
                  <a:pt x="3873" y="349"/>
                  <a:pt x="3248" y="1027"/>
                  <a:pt x="3079" y="1821"/>
                </a:cubicBezTo>
                <a:cubicBezTo>
                  <a:pt x="2981" y="2294"/>
                  <a:pt x="3034" y="2784"/>
                  <a:pt x="2954" y="3266"/>
                </a:cubicBezTo>
                <a:cubicBezTo>
                  <a:pt x="2882" y="3757"/>
                  <a:pt x="2668" y="4229"/>
                  <a:pt x="2356" y="4613"/>
                </a:cubicBezTo>
                <a:cubicBezTo>
                  <a:pt x="1919" y="5139"/>
                  <a:pt x="1312" y="5487"/>
                  <a:pt x="840" y="5960"/>
                </a:cubicBezTo>
                <a:cubicBezTo>
                  <a:pt x="358" y="6442"/>
                  <a:pt x="1" y="7164"/>
                  <a:pt x="260" y="7789"/>
                </a:cubicBezTo>
                <a:cubicBezTo>
                  <a:pt x="358" y="8021"/>
                  <a:pt x="536" y="8217"/>
                  <a:pt x="706" y="8404"/>
                </a:cubicBezTo>
                <a:cubicBezTo>
                  <a:pt x="955" y="8681"/>
                  <a:pt x="1214" y="8949"/>
                  <a:pt x="1535" y="9118"/>
                </a:cubicBezTo>
                <a:cubicBezTo>
                  <a:pt x="1937" y="9332"/>
                  <a:pt x="2401" y="9377"/>
                  <a:pt x="2847" y="9395"/>
                </a:cubicBezTo>
                <a:cubicBezTo>
                  <a:pt x="3108" y="9409"/>
                  <a:pt x="3370" y="9416"/>
                  <a:pt x="3631" y="9416"/>
                </a:cubicBezTo>
                <a:cubicBezTo>
                  <a:pt x="4172" y="9416"/>
                  <a:pt x="4711" y="9386"/>
                  <a:pt x="5247" y="9332"/>
                </a:cubicBezTo>
                <a:cubicBezTo>
                  <a:pt x="5605" y="9301"/>
                  <a:pt x="5967" y="9253"/>
                  <a:pt x="6325" y="9253"/>
                </a:cubicBezTo>
                <a:cubicBezTo>
                  <a:pt x="6484" y="9253"/>
                  <a:pt x="6642" y="9263"/>
                  <a:pt x="6799" y="9288"/>
                </a:cubicBezTo>
                <a:cubicBezTo>
                  <a:pt x="7325" y="9368"/>
                  <a:pt x="7816" y="9609"/>
                  <a:pt x="8333" y="9743"/>
                </a:cubicBezTo>
                <a:cubicBezTo>
                  <a:pt x="8662" y="9823"/>
                  <a:pt x="8995" y="9857"/>
                  <a:pt x="9329" y="9857"/>
                </a:cubicBezTo>
                <a:cubicBezTo>
                  <a:pt x="10336" y="9857"/>
                  <a:pt x="11356" y="9542"/>
                  <a:pt x="12321" y="9207"/>
                </a:cubicBezTo>
                <a:cubicBezTo>
                  <a:pt x="12901" y="9011"/>
                  <a:pt x="13481" y="8797"/>
                  <a:pt x="13936" y="8404"/>
                </a:cubicBezTo>
                <a:cubicBezTo>
                  <a:pt x="14837" y="7602"/>
                  <a:pt x="14997" y="6192"/>
                  <a:pt x="14587" y="5059"/>
                </a:cubicBezTo>
                <a:cubicBezTo>
                  <a:pt x="14176" y="3935"/>
                  <a:pt x="13293" y="3034"/>
                  <a:pt x="12357" y="2285"/>
                </a:cubicBezTo>
                <a:cubicBezTo>
                  <a:pt x="11661" y="1723"/>
                  <a:pt x="10894" y="1214"/>
                  <a:pt x="10010" y="1054"/>
                </a:cubicBezTo>
                <a:cubicBezTo>
                  <a:pt x="9502" y="964"/>
                  <a:pt x="8976" y="1000"/>
                  <a:pt x="8485" y="831"/>
                </a:cubicBezTo>
                <a:cubicBezTo>
                  <a:pt x="7959" y="648"/>
                  <a:pt x="7471" y="234"/>
                  <a:pt x="6948" y="143"/>
                </a:cubicBezTo>
                <a:lnTo>
                  <a:pt x="6948" y="143"/>
                </a:lnTo>
                <a:lnTo>
                  <a:pt x="7370" y="135"/>
                </a:lnTo>
                <a:cubicBezTo>
                  <a:pt x="6817" y="45"/>
                  <a:pt x="6264" y="1"/>
                  <a:pt x="5710" y="1"/>
                </a:cubicBezTo>
                <a:close/>
              </a:path>
            </a:pathLst>
          </a:custGeom>
          <a:solidFill>
            <a:srgbClr val="E2E1EC">
              <a:alpha val="51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9" name="Google Shape;479;p33"/>
          <p:cNvGrpSpPr/>
          <p:nvPr/>
        </p:nvGrpSpPr>
        <p:grpSpPr>
          <a:xfrm>
            <a:off x="2752901" y="2448285"/>
            <a:ext cx="612528" cy="1685754"/>
            <a:chOff x="7363972" y="-223337"/>
            <a:chExt cx="473051" cy="1254388"/>
          </a:xfrm>
        </p:grpSpPr>
        <p:sp>
          <p:nvSpPr>
            <p:cNvPr id="480" name="Google Shape;480;p33"/>
            <p:cNvSpPr/>
            <p:nvPr/>
          </p:nvSpPr>
          <p:spPr>
            <a:xfrm>
              <a:off x="7363972" y="-223337"/>
              <a:ext cx="473051" cy="903387"/>
            </a:xfrm>
            <a:custGeom>
              <a:avLst/>
              <a:gdLst/>
              <a:ahLst/>
              <a:cxnLst/>
              <a:rect l="l" t="t" r="r" b="b"/>
              <a:pathLst>
                <a:path w="3400" h="6493" extrusionOk="0">
                  <a:moveTo>
                    <a:pt x="1926" y="0"/>
                  </a:moveTo>
                  <a:cubicBezTo>
                    <a:pt x="1775" y="0"/>
                    <a:pt x="1635" y="50"/>
                    <a:pt x="1535" y="175"/>
                  </a:cubicBezTo>
                  <a:cubicBezTo>
                    <a:pt x="1196" y="585"/>
                    <a:pt x="1169" y="1210"/>
                    <a:pt x="902" y="1665"/>
                  </a:cubicBezTo>
                  <a:cubicBezTo>
                    <a:pt x="732" y="1950"/>
                    <a:pt x="491" y="2182"/>
                    <a:pt x="304" y="2459"/>
                  </a:cubicBezTo>
                  <a:cubicBezTo>
                    <a:pt x="126" y="2726"/>
                    <a:pt x="1" y="3074"/>
                    <a:pt x="108" y="3386"/>
                  </a:cubicBezTo>
                  <a:cubicBezTo>
                    <a:pt x="215" y="3690"/>
                    <a:pt x="518" y="3886"/>
                    <a:pt x="616" y="4189"/>
                  </a:cubicBezTo>
                  <a:cubicBezTo>
                    <a:pt x="723" y="4519"/>
                    <a:pt x="554" y="4876"/>
                    <a:pt x="420" y="5197"/>
                  </a:cubicBezTo>
                  <a:cubicBezTo>
                    <a:pt x="277" y="5527"/>
                    <a:pt x="179" y="5929"/>
                    <a:pt x="393" y="6205"/>
                  </a:cubicBezTo>
                  <a:cubicBezTo>
                    <a:pt x="570" y="6447"/>
                    <a:pt x="907" y="6492"/>
                    <a:pt x="1214" y="6492"/>
                  </a:cubicBezTo>
                  <a:cubicBezTo>
                    <a:pt x="1247" y="6492"/>
                    <a:pt x="1280" y="6492"/>
                    <a:pt x="1312" y="6491"/>
                  </a:cubicBezTo>
                  <a:cubicBezTo>
                    <a:pt x="1696" y="6482"/>
                    <a:pt x="2088" y="6446"/>
                    <a:pt x="2445" y="6304"/>
                  </a:cubicBezTo>
                  <a:cubicBezTo>
                    <a:pt x="2802" y="6161"/>
                    <a:pt x="3132" y="5902"/>
                    <a:pt x="3275" y="5545"/>
                  </a:cubicBezTo>
                  <a:cubicBezTo>
                    <a:pt x="3364" y="5340"/>
                    <a:pt x="3382" y="5117"/>
                    <a:pt x="3391" y="4894"/>
                  </a:cubicBezTo>
                  <a:cubicBezTo>
                    <a:pt x="3400" y="4635"/>
                    <a:pt x="3373" y="4359"/>
                    <a:pt x="3230" y="4136"/>
                  </a:cubicBezTo>
                  <a:cubicBezTo>
                    <a:pt x="3061" y="3904"/>
                    <a:pt x="2775" y="3779"/>
                    <a:pt x="2615" y="3538"/>
                  </a:cubicBezTo>
                  <a:cubicBezTo>
                    <a:pt x="2409" y="3226"/>
                    <a:pt x="2499" y="2815"/>
                    <a:pt x="2650" y="2476"/>
                  </a:cubicBezTo>
                  <a:cubicBezTo>
                    <a:pt x="2811" y="2137"/>
                    <a:pt x="3025" y="1816"/>
                    <a:pt x="3087" y="1451"/>
                  </a:cubicBezTo>
                  <a:cubicBezTo>
                    <a:pt x="3150" y="1049"/>
                    <a:pt x="3007" y="621"/>
                    <a:pt x="2713" y="344"/>
                  </a:cubicBezTo>
                  <a:cubicBezTo>
                    <a:pt x="2527" y="170"/>
                    <a:pt x="2206" y="0"/>
                    <a:pt x="19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1" name="Google Shape;481;p33"/>
            <p:cNvGrpSpPr/>
            <p:nvPr/>
          </p:nvGrpSpPr>
          <p:grpSpPr>
            <a:xfrm>
              <a:off x="7480824" y="52920"/>
              <a:ext cx="203693" cy="790830"/>
              <a:chOff x="4595979" y="4179496"/>
              <a:chExt cx="57502" cy="223253"/>
            </a:xfrm>
          </p:grpSpPr>
          <p:sp>
            <p:nvSpPr>
              <p:cNvPr id="482" name="Google Shape;482;p33"/>
              <p:cNvSpPr/>
              <p:nvPr/>
            </p:nvSpPr>
            <p:spPr>
              <a:xfrm>
                <a:off x="4624337" y="4179496"/>
                <a:ext cx="1100" cy="223253"/>
              </a:xfrm>
              <a:custGeom>
                <a:avLst/>
                <a:gdLst/>
                <a:ahLst/>
                <a:cxnLst/>
                <a:rect l="l" t="t" r="r" b="b"/>
                <a:pathLst>
                  <a:path w="28" h="5684" extrusionOk="0">
                    <a:moveTo>
                      <a:pt x="10" y="1"/>
                    </a:moveTo>
                    <a:cubicBezTo>
                      <a:pt x="1" y="1"/>
                      <a:pt x="1" y="10"/>
                      <a:pt x="1" y="19"/>
                    </a:cubicBezTo>
                    <a:lnTo>
                      <a:pt x="1" y="5675"/>
                    </a:lnTo>
                    <a:cubicBezTo>
                      <a:pt x="1" y="5683"/>
                      <a:pt x="1" y="5683"/>
                      <a:pt x="10" y="5683"/>
                    </a:cubicBezTo>
                    <a:cubicBezTo>
                      <a:pt x="19" y="5683"/>
                      <a:pt x="28" y="5683"/>
                      <a:pt x="28" y="5675"/>
                    </a:cubicBezTo>
                    <a:lnTo>
                      <a:pt x="28" y="19"/>
                    </a:lnTo>
                    <a:cubicBezTo>
                      <a:pt x="28" y="10"/>
                      <a:pt x="19" y="1"/>
                      <a:pt x="1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3"/>
              <p:cNvSpPr/>
              <p:nvPr/>
            </p:nvSpPr>
            <p:spPr>
              <a:xfrm>
                <a:off x="4624023" y="4214452"/>
                <a:ext cx="29458" cy="25373"/>
              </a:xfrm>
              <a:custGeom>
                <a:avLst/>
                <a:gdLst/>
                <a:ahLst/>
                <a:cxnLst/>
                <a:rect l="l" t="t" r="r" b="b"/>
                <a:pathLst>
                  <a:path w="750" h="646" extrusionOk="0">
                    <a:moveTo>
                      <a:pt x="697" y="1"/>
                    </a:moveTo>
                    <a:cubicBezTo>
                      <a:pt x="524" y="1"/>
                      <a:pt x="353" y="100"/>
                      <a:pt x="196" y="297"/>
                    </a:cubicBezTo>
                    <a:cubicBezTo>
                      <a:pt x="80" y="458"/>
                      <a:pt x="9" y="618"/>
                      <a:pt x="9" y="618"/>
                    </a:cubicBezTo>
                    <a:cubicBezTo>
                      <a:pt x="0" y="627"/>
                      <a:pt x="9" y="636"/>
                      <a:pt x="9" y="636"/>
                    </a:cubicBezTo>
                    <a:cubicBezTo>
                      <a:pt x="18" y="636"/>
                      <a:pt x="18" y="645"/>
                      <a:pt x="18" y="645"/>
                    </a:cubicBezTo>
                    <a:cubicBezTo>
                      <a:pt x="27" y="645"/>
                      <a:pt x="27" y="636"/>
                      <a:pt x="36" y="636"/>
                    </a:cubicBezTo>
                    <a:cubicBezTo>
                      <a:pt x="36" y="628"/>
                      <a:pt x="282" y="35"/>
                      <a:pt x="681" y="35"/>
                    </a:cubicBezTo>
                    <a:cubicBezTo>
                      <a:pt x="698" y="35"/>
                      <a:pt x="714" y="36"/>
                      <a:pt x="732" y="39"/>
                    </a:cubicBezTo>
                    <a:cubicBezTo>
                      <a:pt x="741" y="39"/>
                      <a:pt x="749" y="30"/>
                      <a:pt x="749" y="21"/>
                    </a:cubicBezTo>
                    <a:cubicBezTo>
                      <a:pt x="749" y="12"/>
                      <a:pt x="749" y="12"/>
                      <a:pt x="741" y="3"/>
                    </a:cubicBezTo>
                    <a:cubicBezTo>
                      <a:pt x="726" y="2"/>
                      <a:pt x="712" y="1"/>
                      <a:pt x="69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3"/>
              <p:cNvSpPr/>
              <p:nvPr/>
            </p:nvSpPr>
            <p:spPr>
              <a:xfrm>
                <a:off x="4624023" y="4297168"/>
                <a:ext cx="29458" cy="24980"/>
              </a:xfrm>
              <a:custGeom>
                <a:avLst/>
                <a:gdLst/>
                <a:ahLst/>
                <a:cxnLst/>
                <a:rect l="l" t="t" r="r" b="b"/>
                <a:pathLst>
                  <a:path w="750" h="636" extrusionOk="0">
                    <a:moveTo>
                      <a:pt x="697" y="0"/>
                    </a:moveTo>
                    <a:cubicBezTo>
                      <a:pt x="524" y="0"/>
                      <a:pt x="353" y="99"/>
                      <a:pt x="196" y="297"/>
                    </a:cubicBezTo>
                    <a:cubicBezTo>
                      <a:pt x="80" y="448"/>
                      <a:pt x="9" y="618"/>
                      <a:pt x="9" y="618"/>
                    </a:cubicBezTo>
                    <a:cubicBezTo>
                      <a:pt x="0" y="627"/>
                      <a:pt x="9" y="636"/>
                      <a:pt x="9" y="636"/>
                    </a:cubicBezTo>
                    <a:lnTo>
                      <a:pt x="18" y="636"/>
                    </a:lnTo>
                    <a:cubicBezTo>
                      <a:pt x="27" y="636"/>
                      <a:pt x="27" y="636"/>
                      <a:pt x="36" y="627"/>
                    </a:cubicBezTo>
                    <a:cubicBezTo>
                      <a:pt x="36" y="618"/>
                      <a:pt x="286" y="27"/>
                      <a:pt x="688" y="27"/>
                    </a:cubicBezTo>
                    <a:cubicBezTo>
                      <a:pt x="703" y="27"/>
                      <a:pt x="717" y="27"/>
                      <a:pt x="732" y="29"/>
                    </a:cubicBezTo>
                    <a:cubicBezTo>
                      <a:pt x="741" y="29"/>
                      <a:pt x="749" y="29"/>
                      <a:pt x="749" y="20"/>
                    </a:cubicBezTo>
                    <a:cubicBezTo>
                      <a:pt x="749" y="11"/>
                      <a:pt x="749" y="2"/>
                      <a:pt x="741" y="2"/>
                    </a:cubicBezTo>
                    <a:cubicBezTo>
                      <a:pt x="726" y="1"/>
                      <a:pt x="712" y="0"/>
                      <a:pt x="69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3"/>
              <p:cNvSpPr/>
              <p:nvPr/>
            </p:nvSpPr>
            <p:spPr>
              <a:xfrm>
                <a:off x="4595979" y="4254749"/>
                <a:ext cx="29458" cy="25020"/>
              </a:xfrm>
              <a:custGeom>
                <a:avLst/>
                <a:gdLst/>
                <a:ahLst/>
                <a:cxnLst/>
                <a:rect l="l" t="t" r="r" b="b"/>
                <a:pathLst>
                  <a:path w="750" h="637" extrusionOk="0">
                    <a:moveTo>
                      <a:pt x="53" y="1"/>
                    </a:moveTo>
                    <a:cubicBezTo>
                      <a:pt x="38" y="1"/>
                      <a:pt x="24" y="1"/>
                      <a:pt x="9" y="3"/>
                    </a:cubicBezTo>
                    <a:cubicBezTo>
                      <a:pt x="9" y="3"/>
                      <a:pt x="0" y="12"/>
                      <a:pt x="0" y="21"/>
                    </a:cubicBezTo>
                    <a:cubicBezTo>
                      <a:pt x="0" y="30"/>
                      <a:pt x="9" y="30"/>
                      <a:pt x="18" y="30"/>
                    </a:cubicBezTo>
                    <a:cubicBezTo>
                      <a:pt x="33" y="28"/>
                      <a:pt x="47" y="27"/>
                      <a:pt x="61" y="27"/>
                    </a:cubicBezTo>
                    <a:cubicBezTo>
                      <a:pt x="464" y="27"/>
                      <a:pt x="714" y="619"/>
                      <a:pt x="723" y="627"/>
                    </a:cubicBezTo>
                    <a:cubicBezTo>
                      <a:pt x="723" y="636"/>
                      <a:pt x="723" y="636"/>
                      <a:pt x="732" y="636"/>
                    </a:cubicBezTo>
                    <a:lnTo>
                      <a:pt x="741" y="636"/>
                    </a:lnTo>
                    <a:cubicBezTo>
                      <a:pt x="741" y="636"/>
                      <a:pt x="750" y="627"/>
                      <a:pt x="750" y="618"/>
                    </a:cubicBezTo>
                    <a:cubicBezTo>
                      <a:pt x="741" y="618"/>
                      <a:pt x="678" y="449"/>
                      <a:pt x="553" y="297"/>
                    </a:cubicBezTo>
                    <a:cubicBezTo>
                      <a:pt x="397" y="100"/>
                      <a:pt x="225" y="1"/>
                      <a:pt x="5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6" name="Google Shape;486;p33"/>
            <p:cNvSpPr/>
            <p:nvPr/>
          </p:nvSpPr>
          <p:spPr>
            <a:xfrm>
              <a:off x="7439659" y="736786"/>
              <a:ext cx="286891" cy="294265"/>
            </a:xfrm>
            <a:custGeom>
              <a:avLst/>
              <a:gdLst/>
              <a:ahLst/>
              <a:cxnLst/>
              <a:rect l="l" t="t" r="r" b="b"/>
              <a:pathLst>
                <a:path w="2062" h="2115" extrusionOk="0">
                  <a:moveTo>
                    <a:pt x="1" y="0"/>
                  </a:moveTo>
                  <a:lnTo>
                    <a:pt x="99" y="1900"/>
                  </a:lnTo>
                  <a:cubicBezTo>
                    <a:pt x="108" y="2016"/>
                    <a:pt x="206" y="2115"/>
                    <a:pt x="322" y="2115"/>
                  </a:cubicBezTo>
                  <a:lnTo>
                    <a:pt x="1732" y="2115"/>
                  </a:lnTo>
                  <a:cubicBezTo>
                    <a:pt x="1848" y="2115"/>
                    <a:pt x="1955" y="2016"/>
                    <a:pt x="1955" y="1900"/>
                  </a:cubicBezTo>
                  <a:lnTo>
                    <a:pt x="2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7" name="Google Shape;487;p33"/>
          <p:cNvSpPr/>
          <p:nvPr/>
        </p:nvSpPr>
        <p:spPr>
          <a:xfrm>
            <a:off x="27667" y="2766895"/>
            <a:ext cx="553415" cy="1333092"/>
          </a:xfrm>
          <a:custGeom>
            <a:avLst/>
            <a:gdLst/>
            <a:ahLst/>
            <a:cxnLst/>
            <a:rect l="l" t="t" r="r" b="b"/>
            <a:pathLst>
              <a:path w="4060" h="10171" extrusionOk="0">
                <a:moveTo>
                  <a:pt x="411" y="1"/>
                </a:moveTo>
                <a:cubicBezTo>
                  <a:pt x="411" y="1"/>
                  <a:pt x="357" y="1490"/>
                  <a:pt x="1624" y="1936"/>
                </a:cubicBezTo>
                <a:cubicBezTo>
                  <a:pt x="1722" y="2231"/>
                  <a:pt x="1954" y="2971"/>
                  <a:pt x="2159" y="3899"/>
                </a:cubicBezTo>
                <a:cubicBezTo>
                  <a:pt x="1948" y="3661"/>
                  <a:pt x="1374" y="3106"/>
                  <a:pt x="677" y="3106"/>
                </a:cubicBezTo>
                <a:cubicBezTo>
                  <a:pt x="461" y="3106"/>
                  <a:pt x="233" y="3159"/>
                  <a:pt x="0" y="3292"/>
                </a:cubicBezTo>
                <a:cubicBezTo>
                  <a:pt x="0" y="3292"/>
                  <a:pt x="629" y="4145"/>
                  <a:pt x="1590" y="4145"/>
                </a:cubicBezTo>
                <a:cubicBezTo>
                  <a:pt x="1780" y="4145"/>
                  <a:pt x="1982" y="4112"/>
                  <a:pt x="2195" y="4033"/>
                </a:cubicBezTo>
                <a:cubicBezTo>
                  <a:pt x="2364" y="4836"/>
                  <a:pt x="2525" y="5755"/>
                  <a:pt x="2570" y="6647"/>
                </a:cubicBezTo>
                <a:cubicBezTo>
                  <a:pt x="2419" y="6377"/>
                  <a:pt x="2105" y="5958"/>
                  <a:pt x="1603" y="5958"/>
                </a:cubicBezTo>
                <a:cubicBezTo>
                  <a:pt x="1541" y="5958"/>
                  <a:pt x="1477" y="5964"/>
                  <a:pt x="1410" y="5978"/>
                </a:cubicBezTo>
                <a:cubicBezTo>
                  <a:pt x="1410" y="5978"/>
                  <a:pt x="1713" y="6888"/>
                  <a:pt x="2579" y="6888"/>
                </a:cubicBezTo>
                <a:cubicBezTo>
                  <a:pt x="2579" y="7030"/>
                  <a:pt x="2579" y="7164"/>
                  <a:pt x="2579" y="7307"/>
                </a:cubicBezTo>
                <a:lnTo>
                  <a:pt x="1205" y="7307"/>
                </a:lnTo>
                <a:lnTo>
                  <a:pt x="1205" y="9823"/>
                </a:lnTo>
                <a:cubicBezTo>
                  <a:pt x="1205" y="10010"/>
                  <a:pt x="1365" y="10171"/>
                  <a:pt x="1553" y="10171"/>
                </a:cubicBezTo>
                <a:lnTo>
                  <a:pt x="3524" y="10171"/>
                </a:lnTo>
                <a:cubicBezTo>
                  <a:pt x="3720" y="10171"/>
                  <a:pt x="3881" y="10010"/>
                  <a:pt x="3881" y="9823"/>
                </a:cubicBezTo>
                <a:lnTo>
                  <a:pt x="3881" y="7307"/>
                </a:lnTo>
                <a:lnTo>
                  <a:pt x="2677" y="7307"/>
                </a:lnTo>
                <a:cubicBezTo>
                  <a:pt x="2677" y="7164"/>
                  <a:pt x="2677" y="7021"/>
                  <a:pt x="2668" y="6888"/>
                </a:cubicBezTo>
                <a:lnTo>
                  <a:pt x="2677" y="6888"/>
                </a:lnTo>
                <a:cubicBezTo>
                  <a:pt x="2677" y="6888"/>
                  <a:pt x="2677" y="6879"/>
                  <a:pt x="2668" y="6870"/>
                </a:cubicBezTo>
                <a:cubicBezTo>
                  <a:pt x="2668" y="6602"/>
                  <a:pt x="2650" y="6334"/>
                  <a:pt x="2623" y="6058"/>
                </a:cubicBezTo>
                <a:cubicBezTo>
                  <a:pt x="2855" y="5969"/>
                  <a:pt x="4059" y="5433"/>
                  <a:pt x="3952" y="4149"/>
                </a:cubicBezTo>
                <a:lnTo>
                  <a:pt x="3952" y="4149"/>
                </a:lnTo>
                <a:cubicBezTo>
                  <a:pt x="3952" y="4149"/>
                  <a:pt x="2712" y="4586"/>
                  <a:pt x="2561" y="5576"/>
                </a:cubicBezTo>
                <a:cubicBezTo>
                  <a:pt x="2427" y="4532"/>
                  <a:pt x="2186" y="3533"/>
                  <a:pt x="1990" y="2820"/>
                </a:cubicBezTo>
                <a:cubicBezTo>
                  <a:pt x="2186" y="2739"/>
                  <a:pt x="2909" y="2382"/>
                  <a:pt x="2837" y="1580"/>
                </a:cubicBezTo>
                <a:lnTo>
                  <a:pt x="2837" y="1580"/>
                </a:lnTo>
                <a:cubicBezTo>
                  <a:pt x="2837" y="1580"/>
                  <a:pt x="1972" y="1883"/>
                  <a:pt x="1918" y="2579"/>
                </a:cubicBezTo>
                <a:cubicBezTo>
                  <a:pt x="1838" y="2293"/>
                  <a:pt x="1776" y="2070"/>
                  <a:pt x="1731" y="1936"/>
                </a:cubicBezTo>
                <a:cubicBezTo>
                  <a:pt x="1722" y="1687"/>
                  <a:pt x="1660" y="197"/>
                  <a:pt x="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3"/>
          <p:cNvSpPr txBox="1">
            <a:spLocks noGrp="1"/>
          </p:cNvSpPr>
          <p:nvPr>
            <p:ph type="title"/>
          </p:nvPr>
        </p:nvSpPr>
        <p:spPr>
          <a:xfrm>
            <a:off x="3791767" y="967975"/>
            <a:ext cx="2612628" cy="60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CHALL</a:t>
            </a:r>
            <a:r>
              <a:rPr lang="en" dirty="0">
                <a:solidFill>
                  <a:schemeClr val="accent1"/>
                </a:solidFill>
              </a:rPr>
              <a:t>ENGES</a:t>
            </a:r>
            <a:endParaRPr dirty="0">
              <a:solidFill>
                <a:schemeClr val="accent1"/>
              </a:solidFill>
            </a:endParaRPr>
          </a:p>
        </p:txBody>
      </p:sp>
      <p:sp>
        <p:nvSpPr>
          <p:cNvPr id="489" name="Google Shape;489;p33"/>
          <p:cNvSpPr txBox="1">
            <a:spLocks noGrp="1"/>
          </p:cNvSpPr>
          <p:nvPr>
            <p:ph type="body" idx="1"/>
          </p:nvPr>
        </p:nvSpPr>
        <p:spPr>
          <a:xfrm>
            <a:off x="3202445" y="1547616"/>
            <a:ext cx="3741000" cy="2833255"/>
          </a:xfrm>
          <a:prstGeom prst="rect">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b="1" dirty="0">
                <a:solidFill>
                  <a:schemeClr val="dk1"/>
                </a:solidFill>
              </a:rPr>
              <a:t>Getting the data:</a:t>
            </a:r>
            <a:br>
              <a:rPr lang="en-US" b="1" dirty="0">
                <a:solidFill>
                  <a:schemeClr val="dk1"/>
                </a:solidFill>
              </a:rPr>
            </a:br>
            <a:r>
              <a:rPr lang="en-US" sz="1300" dirty="0">
                <a:solidFill>
                  <a:schemeClr val="dk1"/>
                </a:solidFill>
              </a:rPr>
              <a:t>Survey link not reaching to all the students or getting overlooked which in result makes it difficult to analyze and get accurate insights.</a:t>
            </a:r>
          </a:p>
          <a:p>
            <a:pPr marL="0" lvl="0" indent="0" algn="l" rtl="0">
              <a:lnSpc>
                <a:spcPct val="150000"/>
              </a:lnSpc>
              <a:spcBef>
                <a:spcPts val="0"/>
              </a:spcBef>
              <a:spcAft>
                <a:spcPts val="0"/>
              </a:spcAft>
              <a:buNone/>
            </a:pPr>
            <a:r>
              <a:rPr lang="en-US" sz="1300" b="1" dirty="0">
                <a:solidFill>
                  <a:schemeClr val="dk1"/>
                </a:solidFill>
              </a:rPr>
              <a:t>Building a data pipeline:</a:t>
            </a:r>
          </a:p>
          <a:p>
            <a:pPr marL="0" lvl="0" indent="0" algn="l" rtl="0">
              <a:lnSpc>
                <a:spcPct val="150000"/>
              </a:lnSpc>
              <a:spcBef>
                <a:spcPts val="0"/>
              </a:spcBef>
              <a:spcAft>
                <a:spcPts val="0"/>
              </a:spcAft>
              <a:buNone/>
            </a:pPr>
            <a:r>
              <a:rPr lang="en-US" sz="1300" dirty="0">
                <a:solidFill>
                  <a:schemeClr val="dk1"/>
                </a:solidFill>
              </a:rPr>
              <a:t>While transferring the data from MS Excel to Google Cloud Platform and then to Power Automate, a new CSV file is getting generated for each input in the survey.</a:t>
            </a:r>
          </a:p>
          <a:p>
            <a:pPr marL="0" lvl="0" indent="0" algn="l" rtl="0">
              <a:lnSpc>
                <a:spcPct val="150000"/>
              </a:lnSpc>
              <a:spcBef>
                <a:spcPts val="0"/>
              </a:spcBef>
              <a:spcAft>
                <a:spcPts val="0"/>
              </a:spcAft>
              <a:buNone/>
            </a:pPr>
            <a:endParaRPr lang="en-US" sz="1300" dirty="0">
              <a:solidFill>
                <a:schemeClr val="dk1"/>
              </a:solidFill>
            </a:endParaRPr>
          </a:p>
          <a:p>
            <a:pPr marL="0" lvl="0" indent="0" algn="l" rtl="0">
              <a:lnSpc>
                <a:spcPct val="150000"/>
              </a:lnSpc>
              <a:spcBef>
                <a:spcPts val="0"/>
              </a:spcBef>
              <a:spcAft>
                <a:spcPts val="0"/>
              </a:spcAft>
              <a:buNone/>
            </a:pPr>
            <a:endParaRPr lang="en-US" dirty="0">
              <a:solidFill>
                <a:schemeClr val="dk1"/>
              </a:solidFill>
            </a:endParaRPr>
          </a:p>
          <a:p>
            <a:pPr marL="0" lvl="0" indent="0" algn="l" rtl="0">
              <a:lnSpc>
                <a:spcPct val="150000"/>
              </a:lnSpc>
              <a:spcBef>
                <a:spcPts val="0"/>
              </a:spcBef>
              <a:spcAft>
                <a:spcPts val="0"/>
              </a:spcAft>
              <a:buNone/>
            </a:pPr>
            <a:endParaRPr dirty="0">
              <a:solidFill>
                <a:schemeClr val="dk1"/>
              </a:solidFill>
            </a:endParaRPr>
          </a:p>
        </p:txBody>
      </p:sp>
      <p:grpSp>
        <p:nvGrpSpPr>
          <p:cNvPr id="490" name="Google Shape;490;p33"/>
          <p:cNvGrpSpPr/>
          <p:nvPr/>
        </p:nvGrpSpPr>
        <p:grpSpPr>
          <a:xfrm>
            <a:off x="1275690" y="1873977"/>
            <a:ext cx="1662025" cy="458188"/>
            <a:chOff x="2285432" y="589163"/>
            <a:chExt cx="431100" cy="123600"/>
          </a:xfrm>
        </p:grpSpPr>
        <p:sp>
          <p:nvSpPr>
            <p:cNvPr id="491" name="Google Shape;491;p33"/>
            <p:cNvSpPr/>
            <p:nvPr/>
          </p:nvSpPr>
          <p:spPr>
            <a:xfrm>
              <a:off x="2285432" y="589163"/>
              <a:ext cx="431100" cy="123600"/>
            </a:xfrm>
            <a:prstGeom prst="roundRect">
              <a:avLst>
                <a:gd name="adj" fmla="val 16667"/>
              </a:avLst>
            </a:prstGeom>
            <a:solidFill>
              <a:schemeClr val="lt1"/>
            </a:solidFill>
            <a:ln w="381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3"/>
            <p:cNvSpPr/>
            <p:nvPr/>
          </p:nvSpPr>
          <p:spPr>
            <a:xfrm>
              <a:off x="2426817" y="629008"/>
              <a:ext cx="262492" cy="5970"/>
            </a:xfrm>
            <a:custGeom>
              <a:avLst/>
              <a:gdLst/>
              <a:ahLst/>
              <a:cxnLst/>
              <a:rect l="l" t="t" r="r" b="b"/>
              <a:pathLst>
                <a:path w="6683" h="152" extrusionOk="0">
                  <a:moveTo>
                    <a:pt x="72" y="0"/>
                  </a:moveTo>
                  <a:cubicBezTo>
                    <a:pt x="27" y="0"/>
                    <a:pt x="0" y="36"/>
                    <a:pt x="0" y="72"/>
                  </a:cubicBezTo>
                  <a:cubicBezTo>
                    <a:pt x="0" y="116"/>
                    <a:pt x="27" y="152"/>
                    <a:pt x="72" y="152"/>
                  </a:cubicBezTo>
                  <a:lnTo>
                    <a:pt x="6611" y="152"/>
                  </a:lnTo>
                  <a:cubicBezTo>
                    <a:pt x="6655" y="152"/>
                    <a:pt x="6682" y="116"/>
                    <a:pt x="6682" y="72"/>
                  </a:cubicBezTo>
                  <a:cubicBezTo>
                    <a:pt x="6682" y="36"/>
                    <a:pt x="6655" y="0"/>
                    <a:pt x="66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3"/>
            <p:cNvSpPr/>
            <p:nvPr/>
          </p:nvSpPr>
          <p:spPr>
            <a:xfrm>
              <a:off x="2426817" y="640202"/>
              <a:ext cx="262492" cy="6009"/>
            </a:xfrm>
            <a:custGeom>
              <a:avLst/>
              <a:gdLst/>
              <a:ahLst/>
              <a:cxnLst/>
              <a:rect l="l" t="t" r="r" b="b"/>
              <a:pathLst>
                <a:path w="6683" h="153" extrusionOk="0">
                  <a:moveTo>
                    <a:pt x="72" y="1"/>
                  </a:moveTo>
                  <a:cubicBezTo>
                    <a:pt x="27" y="1"/>
                    <a:pt x="0" y="27"/>
                    <a:pt x="0" y="72"/>
                  </a:cubicBezTo>
                  <a:cubicBezTo>
                    <a:pt x="0" y="117"/>
                    <a:pt x="27" y="152"/>
                    <a:pt x="72" y="152"/>
                  </a:cubicBezTo>
                  <a:lnTo>
                    <a:pt x="6611" y="152"/>
                  </a:lnTo>
                  <a:cubicBezTo>
                    <a:pt x="6655" y="152"/>
                    <a:pt x="6682" y="117"/>
                    <a:pt x="6682" y="72"/>
                  </a:cubicBezTo>
                  <a:cubicBezTo>
                    <a:pt x="6682" y="27"/>
                    <a:pt x="6655"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3"/>
            <p:cNvSpPr/>
            <p:nvPr/>
          </p:nvSpPr>
          <p:spPr>
            <a:xfrm>
              <a:off x="2426817" y="653517"/>
              <a:ext cx="262492" cy="6009"/>
            </a:xfrm>
            <a:custGeom>
              <a:avLst/>
              <a:gdLst/>
              <a:ahLst/>
              <a:cxnLst/>
              <a:rect l="l" t="t" r="r" b="b"/>
              <a:pathLst>
                <a:path w="6683" h="153" extrusionOk="0">
                  <a:moveTo>
                    <a:pt x="72" y="1"/>
                  </a:moveTo>
                  <a:cubicBezTo>
                    <a:pt x="27" y="1"/>
                    <a:pt x="0" y="36"/>
                    <a:pt x="0" y="72"/>
                  </a:cubicBezTo>
                  <a:cubicBezTo>
                    <a:pt x="0" y="117"/>
                    <a:pt x="27" y="152"/>
                    <a:pt x="72" y="152"/>
                  </a:cubicBezTo>
                  <a:lnTo>
                    <a:pt x="6611" y="152"/>
                  </a:lnTo>
                  <a:cubicBezTo>
                    <a:pt x="6655" y="152"/>
                    <a:pt x="6682" y="117"/>
                    <a:pt x="6682" y="72"/>
                  </a:cubicBezTo>
                  <a:cubicBezTo>
                    <a:pt x="6682" y="36"/>
                    <a:pt x="6655"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3"/>
            <p:cNvSpPr/>
            <p:nvPr/>
          </p:nvSpPr>
          <p:spPr>
            <a:xfrm>
              <a:off x="2426817" y="666831"/>
              <a:ext cx="262492" cy="6009"/>
            </a:xfrm>
            <a:custGeom>
              <a:avLst/>
              <a:gdLst/>
              <a:ahLst/>
              <a:cxnLst/>
              <a:rect l="l" t="t" r="r" b="b"/>
              <a:pathLst>
                <a:path w="6683" h="153" extrusionOk="0">
                  <a:moveTo>
                    <a:pt x="72" y="1"/>
                  </a:moveTo>
                  <a:cubicBezTo>
                    <a:pt x="27" y="1"/>
                    <a:pt x="0" y="36"/>
                    <a:pt x="0" y="72"/>
                  </a:cubicBezTo>
                  <a:cubicBezTo>
                    <a:pt x="0" y="117"/>
                    <a:pt x="27" y="152"/>
                    <a:pt x="72" y="152"/>
                  </a:cubicBezTo>
                  <a:lnTo>
                    <a:pt x="6611" y="152"/>
                  </a:lnTo>
                  <a:cubicBezTo>
                    <a:pt x="6655" y="152"/>
                    <a:pt x="6682" y="117"/>
                    <a:pt x="6682" y="72"/>
                  </a:cubicBezTo>
                  <a:cubicBezTo>
                    <a:pt x="6682" y="36"/>
                    <a:pt x="6655"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3"/>
            <p:cNvSpPr/>
            <p:nvPr/>
          </p:nvSpPr>
          <p:spPr>
            <a:xfrm>
              <a:off x="2314458" y="612867"/>
              <a:ext cx="76200" cy="76200"/>
            </a:xfrm>
            <a:prstGeom prst="rect">
              <a:avLst/>
            </a:pr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3"/>
            <p:cNvSpPr/>
            <p:nvPr/>
          </p:nvSpPr>
          <p:spPr>
            <a:xfrm>
              <a:off x="2327644" y="616361"/>
              <a:ext cx="79930" cy="58209"/>
            </a:xfrm>
            <a:custGeom>
              <a:avLst/>
              <a:gdLst/>
              <a:ahLst/>
              <a:cxnLst/>
              <a:rect l="l" t="t" r="r" b="b"/>
              <a:pathLst>
                <a:path w="2035" h="1482" extrusionOk="0">
                  <a:moveTo>
                    <a:pt x="1847" y="1"/>
                  </a:moveTo>
                  <a:lnTo>
                    <a:pt x="688" y="1116"/>
                  </a:lnTo>
                  <a:lnTo>
                    <a:pt x="161" y="706"/>
                  </a:lnTo>
                  <a:lnTo>
                    <a:pt x="1" y="920"/>
                  </a:lnTo>
                  <a:lnTo>
                    <a:pt x="705" y="1482"/>
                  </a:lnTo>
                  <a:lnTo>
                    <a:pt x="2035" y="197"/>
                  </a:lnTo>
                  <a:lnTo>
                    <a:pt x="18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3"/>
          <p:cNvGrpSpPr/>
          <p:nvPr/>
        </p:nvGrpSpPr>
        <p:grpSpPr>
          <a:xfrm>
            <a:off x="1260482" y="2456653"/>
            <a:ext cx="1662025" cy="458188"/>
            <a:chOff x="2285432" y="589163"/>
            <a:chExt cx="431100" cy="123600"/>
          </a:xfrm>
        </p:grpSpPr>
        <p:sp>
          <p:nvSpPr>
            <p:cNvPr id="499" name="Google Shape;499;p33"/>
            <p:cNvSpPr/>
            <p:nvPr/>
          </p:nvSpPr>
          <p:spPr>
            <a:xfrm>
              <a:off x="2285432" y="589163"/>
              <a:ext cx="431100" cy="123600"/>
            </a:xfrm>
            <a:prstGeom prst="roundRect">
              <a:avLst>
                <a:gd name="adj" fmla="val 16667"/>
              </a:avLst>
            </a:prstGeom>
            <a:solidFill>
              <a:schemeClr val="lt1"/>
            </a:solidFill>
            <a:ln w="381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3"/>
            <p:cNvSpPr/>
            <p:nvPr/>
          </p:nvSpPr>
          <p:spPr>
            <a:xfrm>
              <a:off x="2426817" y="629008"/>
              <a:ext cx="262492" cy="5970"/>
            </a:xfrm>
            <a:custGeom>
              <a:avLst/>
              <a:gdLst/>
              <a:ahLst/>
              <a:cxnLst/>
              <a:rect l="l" t="t" r="r" b="b"/>
              <a:pathLst>
                <a:path w="6683" h="152" extrusionOk="0">
                  <a:moveTo>
                    <a:pt x="72" y="0"/>
                  </a:moveTo>
                  <a:cubicBezTo>
                    <a:pt x="27" y="0"/>
                    <a:pt x="0" y="36"/>
                    <a:pt x="0" y="72"/>
                  </a:cubicBezTo>
                  <a:cubicBezTo>
                    <a:pt x="0" y="116"/>
                    <a:pt x="27" y="152"/>
                    <a:pt x="72" y="152"/>
                  </a:cubicBezTo>
                  <a:lnTo>
                    <a:pt x="6611" y="152"/>
                  </a:lnTo>
                  <a:cubicBezTo>
                    <a:pt x="6655" y="152"/>
                    <a:pt x="6682" y="116"/>
                    <a:pt x="6682" y="72"/>
                  </a:cubicBezTo>
                  <a:cubicBezTo>
                    <a:pt x="6682" y="36"/>
                    <a:pt x="6655" y="0"/>
                    <a:pt x="66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3"/>
            <p:cNvSpPr/>
            <p:nvPr/>
          </p:nvSpPr>
          <p:spPr>
            <a:xfrm>
              <a:off x="2426817" y="640202"/>
              <a:ext cx="262492" cy="6009"/>
            </a:xfrm>
            <a:custGeom>
              <a:avLst/>
              <a:gdLst/>
              <a:ahLst/>
              <a:cxnLst/>
              <a:rect l="l" t="t" r="r" b="b"/>
              <a:pathLst>
                <a:path w="6683" h="153" extrusionOk="0">
                  <a:moveTo>
                    <a:pt x="72" y="1"/>
                  </a:moveTo>
                  <a:cubicBezTo>
                    <a:pt x="27" y="1"/>
                    <a:pt x="0" y="27"/>
                    <a:pt x="0" y="72"/>
                  </a:cubicBezTo>
                  <a:cubicBezTo>
                    <a:pt x="0" y="117"/>
                    <a:pt x="27" y="152"/>
                    <a:pt x="72" y="152"/>
                  </a:cubicBezTo>
                  <a:lnTo>
                    <a:pt x="6611" y="152"/>
                  </a:lnTo>
                  <a:cubicBezTo>
                    <a:pt x="6655" y="152"/>
                    <a:pt x="6682" y="117"/>
                    <a:pt x="6682" y="72"/>
                  </a:cubicBezTo>
                  <a:cubicBezTo>
                    <a:pt x="6682" y="27"/>
                    <a:pt x="6655"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3"/>
            <p:cNvSpPr/>
            <p:nvPr/>
          </p:nvSpPr>
          <p:spPr>
            <a:xfrm>
              <a:off x="2426817" y="653517"/>
              <a:ext cx="262492" cy="6009"/>
            </a:xfrm>
            <a:custGeom>
              <a:avLst/>
              <a:gdLst/>
              <a:ahLst/>
              <a:cxnLst/>
              <a:rect l="l" t="t" r="r" b="b"/>
              <a:pathLst>
                <a:path w="6683" h="153" extrusionOk="0">
                  <a:moveTo>
                    <a:pt x="72" y="1"/>
                  </a:moveTo>
                  <a:cubicBezTo>
                    <a:pt x="27" y="1"/>
                    <a:pt x="0" y="36"/>
                    <a:pt x="0" y="72"/>
                  </a:cubicBezTo>
                  <a:cubicBezTo>
                    <a:pt x="0" y="117"/>
                    <a:pt x="27" y="152"/>
                    <a:pt x="72" y="152"/>
                  </a:cubicBezTo>
                  <a:lnTo>
                    <a:pt x="6611" y="152"/>
                  </a:lnTo>
                  <a:cubicBezTo>
                    <a:pt x="6655" y="152"/>
                    <a:pt x="6682" y="117"/>
                    <a:pt x="6682" y="72"/>
                  </a:cubicBezTo>
                  <a:cubicBezTo>
                    <a:pt x="6682" y="36"/>
                    <a:pt x="6655"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3"/>
            <p:cNvSpPr/>
            <p:nvPr/>
          </p:nvSpPr>
          <p:spPr>
            <a:xfrm>
              <a:off x="2426817" y="666831"/>
              <a:ext cx="262492" cy="6009"/>
            </a:xfrm>
            <a:custGeom>
              <a:avLst/>
              <a:gdLst/>
              <a:ahLst/>
              <a:cxnLst/>
              <a:rect l="l" t="t" r="r" b="b"/>
              <a:pathLst>
                <a:path w="6683" h="153" extrusionOk="0">
                  <a:moveTo>
                    <a:pt x="72" y="1"/>
                  </a:moveTo>
                  <a:cubicBezTo>
                    <a:pt x="27" y="1"/>
                    <a:pt x="0" y="36"/>
                    <a:pt x="0" y="72"/>
                  </a:cubicBezTo>
                  <a:cubicBezTo>
                    <a:pt x="0" y="117"/>
                    <a:pt x="27" y="152"/>
                    <a:pt x="72" y="152"/>
                  </a:cubicBezTo>
                  <a:lnTo>
                    <a:pt x="6611" y="152"/>
                  </a:lnTo>
                  <a:cubicBezTo>
                    <a:pt x="6655" y="152"/>
                    <a:pt x="6682" y="117"/>
                    <a:pt x="6682" y="72"/>
                  </a:cubicBezTo>
                  <a:cubicBezTo>
                    <a:pt x="6682" y="36"/>
                    <a:pt x="6655"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3"/>
            <p:cNvSpPr/>
            <p:nvPr/>
          </p:nvSpPr>
          <p:spPr>
            <a:xfrm>
              <a:off x="2314458" y="612867"/>
              <a:ext cx="76200" cy="76200"/>
            </a:xfrm>
            <a:prstGeom prst="rect">
              <a:avLst/>
            </a:pr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3"/>
            <p:cNvSpPr/>
            <p:nvPr/>
          </p:nvSpPr>
          <p:spPr>
            <a:xfrm>
              <a:off x="2327644" y="616361"/>
              <a:ext cx="79930" cy="58209"/>
            </a:xfrm>
            <a:custGeom>
              <a:avLst/>
              <a:gdLst/>
              <a:ahLst/>
              <a:cxnLst/>
              <a:rect l="l" t="t" r="r" b="b"/>
              <a:pathLst>
                <a:path w="2035" h="1482" extrusionOk="0">
                  <a:moveTo>
                    <a:pt x="1847" y="1"/>
                  </a:moveTo>
                  <a:lnTo>
                    <a:pt x="688" y="1116"/>
                  </a:lnTo>
                  <a:lnTo>
                    <a:pt x="161" y="706"/>
                  </a:lnTo>
                  <a:lnTo>
                    <a:pt x="1" y="920"/>
                  </a:lnTo>
                  <a:lnTo>
                    <a:pt x="705" y="1482"/>
                  </a:lnTo>
                  <a:lnTo>
                    <a:pt x="2035" y="197"/>
                  </a:lnTo>
                  <a:lnTo>
                    <a:pt x="18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3"/>
          <p:cNvGrpSpPr/>
          <p:nvPr/>
        </p:nvGrpSpPr>
        <p:grpSpPr>
          <a:xfrm>
            <a:off x="1269043" y="3014764"/>
            <a:ext cx="1662025" cy="458188"/>
            <a:chOff x="2285432" y="589163"/>
            <a:chExt cx="431100" cy="123600"/>
          </a:xfrm>
        </p:grpSpPr>
        <p:sp>
          <p:nvSpPr>
            <p:cNvPr id="507" name="Google Shape;507;p33"/>
            <p:cNvSpPr/>
            <p:nvPr/>
          </p:nvSpPr>
          <p:spPr>
            <a:xfrm>
              <a:off x="2285432" y="589163"/>
              <a:ext cx="431100" cy="123600"/>
            </a:xfrm>
            <a:prstGeom prst="roundRect">
              <a:avLst>
                <a:gd name="adj" fmla="val 16667"/>
              </a:avLst>
            </a:prstGeom>
            <a:solidFill>
              <a:schemeClr val="lt1"/>
            </a:solidFill>
            <a:ln w="381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a:off x="2426817" y="629008"/>
              <a:ext cx="262492" cy="5970"/>
            </a:xfrm>
            <a:custGeom>
              <a:avLst/>
              <a:gdLst/>
              <a:ahLst/>
              <a:cxnLst/>
              <a:rect l="l" t="t" r="r" b="b"/>
              <a:pathLst>
                <a:path w="6683" h="152" extrusionOk="0">
                  <a:moveTo>
                    <a:pt x="72" y="0"/>
                  </a:moveTo>
                  <a:cubicBezTo>
                    <a:pt x="27" y="0"/>
                    <a:pt x="0" y="36"/>
                    <a:pt x="0" y="72"/>
                  </a:cubicBezTo>
                  <a:cubicBezTo>
                    <a:pt x="0" y="116"/>
                    <a:pt x="27" y="152"/>
                    <a:pt x="72" y="152"/>
                  </a:cubicBezTo>
                  <a:lnTo>
                    <a:pt x="6611" y="152"/>
                  </a:lnTo>
                  <a:cubicBezTo>
                    <a:pt x="6655" y="152"/>
                    <a:pt x="6682" y="116"/>
                    <a:pt x="6682" y="72"/>
                  </a:cubicBezTo>
                  <a:cubicBezTo>
                    <a:pt x="6682" y="36"/>
                    <a:pt x="6655" y="0"/>
                    <a:pt x="66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3"/>
            <p:cNvSpPr/>
            <p:nvPr/>
          </p:nvSpPr>
          <p:spPr>
            <a:xfrm>
              <a:off x="2426817" y="640202"/>
              <a:ext cx="262492" cy="6009"/>
            </a:xfrm>
            <a:custGeom>
              <a:avLst/>
              <a:gdLst/>
              <a:ahLst/>
              <a:cxnLst/>
              <a:rect l="l" t="t" r="r" b="b"/>
              <a:pathLst>
                <a:path w="6683" h="153" extrusionOk="0">
                  <a:moveTo>
                    <a:pt x="72" y="1"/>
                  </a:moveTo>
                  <a:cubicBezTo>
                    <a:pt x="27" y="1"/>
                    <a:pt x="0" y="27"/>
                    <a:pt x="0" y="72"/>
                  </a:cubicBezTo>
                  <a:cubicBezTo>
                    <a:pt x="0" y="117"/>
                    <a:pt x="27" y="152"/>
                    <a:pt x="72" y="152"/>
                  </a:cubicBezTo>
                  <a:lnTo>
                    <a:pt x="6611" y="152"/>
                  </a:lnTo>
                  <a:cubicBezTo>
                    <a:pt x="6655" y="152"/>
                    <a:pt x="6682" y="117"/>
                    <a:pt x="6682" y="72"/>
                  </a:cubicBezTo>
                  <a:cubicBezTo>
                    <a:pt x="6682" y="27"/>
                    <a:pt x="6655"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3"/>
            <p:cNvSpPr/>
            <p:nvPr/>
          </p:nvSpPr>
          <p:spPr>
            <a:xfrm>
              <a:off x="2426817" y="653517"/>
              <a:ext cx="262492" cy="6009"/>
            </a:xfrm>
            <a:custGeom>
              <a:avLst/>
              <a:gdLst/>
              <a:ahLst/>
              <a:cxnLst/>
              <a:rect l="l" t="t" r="r" b="b"/>
              <a:pathLst>
                <a:path w="6683" h="153" extrusionOk="0">
                  <a:moveTo>
                    <a:pt x="72" y="1"/>
                  </a:moveTo>
                  <a:cubicBezTo>
                    <a:pt x="27" y="1"/>
                    <a:pt x="0" y="36"/>
                    <a:pt x="0" y="72"/>
                  </a:cubicBezTo>
                  <a:cubicBezTo>
                    <a:pt x="0" y="117"/>
                    <a:pt x="27" y="152"/>
                    <a:pt x="72" y="152"/>
                  </a:cubicBezTo>
                  <a:lnTo>
                    <a:pt x="6611" y="152"/>
                  </a:lnTo>
                  <a:cubicBezTo>
                    <a:pt x="6655" y="152"/>
                    <a:pt x="6682" y="117"/>
                    <a:pt x="6682" y="72"/>
                  </a:cubicBezTo>
                  <a:cubicBezTo>
                    <a:pt x="6682" y="36"/>
                    <a:pt x="6655"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3"/>
            <p:cNvSpPr/>
            <p:nvPr/>
          </p:nvSpPr>
          <p:spPr>
            <a:xfrm>
              <a:off x="2426817" y="666831"/>
              <a:ext cx="262492" cy="6009"/>
            </a:xfrm>
            <a:custGeom>
              <a:avLst/>
              <a:gdLst/>
              <a:ahLst/>
              <a:cxnLst/>
              <a:rect l="l" t="t" r="r" b="b"/>
              <a:pathLst>
                <a:path w="6683" h="153" extrusionOk="0">
                  <a:moveTo>
                    <a:pt x="72" y="1"/>
                  </a:moveTo>
                  <a:cubicBezTo>
                    <a:pt x="27" y="1"/>
                    <a:pt x="0" y="36"/>
                    <a:pt x="0" y="72"/>
                  </a:cubicBezTo>
                  <a:cubicBezTo>
                    <a:pt x="0" y="117"/>
                    <a:pt x="27" y="152"/>
                    <a:pt x="72" y="152"/>
                  </a:cubicBezTo>
                  <a:lnTo>
                    <a:pt x="6611" y="152"/>
                  </a:lnTo>
                  <a:cubicBezTo>
                    <a:pt x="6655" y="152"/>
                    <a:pt x="6682" y="117"/>
                    <a:pt x="6682" y="72"/>
                  </a:cubicBezTo>
                  <a:cubicBezTo>
                    <a:pt x="6682" y="36"/>
                    <a:pt x="6655"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3"/>
            <p:cNvSpPr/>
            <p:nvPr/>
          </p:nvSpPr>
          <p:spPr>
            <a:xfrm>
              <a:off x="2314458" y="612867"/>
              <a:ext cx="76200" cy="76200"/>
            </a:xfrm>
            <a:prstGeom prst="rect">
              <a:avLst/>
            </a:pr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3"/>
            <p:cNvSpPr/>
            <p:nvPr/>
          </p:nvSpPr>
          <p:spPr>
            <a:xfrm>
              <a:off x="2327644" y="616361"/>
              <a:ext cx="79930" cy="58209"/>
            </a:xfrm>
            <a:custGeom>
              <a:avLst/>
              <a:gdLst/>
              <a:ahLst/>
              <a:cxnLst/>
              <a:rect l="l" t="t" r="r" b="b"/>
              <a:pathLst>
                <a:path w="2035" h="1482" extrusionOk="0">
                  <a:moveTo>
                    <a:pt x="1847" y="1"/>
                  </a:moveTo>
                  <a:lnTo>
                    <a:pt x="688" y="1116"/>
                  </a:lnTo>
                  <a:lnTo>
                    <a:pt x="161" y="706"/>
                  </a:lnTo>
                  <a:lnTo>
                    <a:pt x="1" y="920"/>
                  </a:lnTo>
                  <a:lnTo>
                    <a:pt x="705" y="1482"/>
                  </a:lnTo>
                  <a:lnTo>
                    <a:pt x="2035" y="197"/>
                  </a:lnTo>
                  <a:lnTo>
                    <a:pt x="18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 name="Google Shape;514;p33"/>
          <p:cNvGrpSpPr/>
          <p:nvPr/>
        </p:nvGrpSpPr>
        <p:grpSpPr>
          <a:xfrm>
            <a:off x="1275690" y="3554894"/>
            <a:ext cx="1662025" cy="458188"/>
            <a:chOff x="2285432" y="589163"/>
            <a:chExt cx="431100" cy="123600"/>
          </a:xfrm>
        </p:grpSpPr>
        <p:sp>
          <p:nvSpPr>
            <p:cNvPr id="515" name="Google Shape;515;p33"/>
            <p:cNvSpPr/>
            <p:nvPr/>
          </p:nvSpPr>
          <p:spPr>
            <a:xfrm>
              <a:off x="2285432" y="589163"/>
              <a:ext cx="431100" cy="123600"/>
            </a:xfrm>
            <a:prstGeom prst="roundRect">
              <a:avLst>
                <a:gd name="adj" fmla="val 16667"/>
              </a:avLst>
            </a:prstGeom>
            <a:solidFill>
              <a:schemeClr val="lt1"/>
            </a:solidFill>
            <a:ln w="381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3"/>
            <p:cNvSpPr/>
            <p:nvPr/>
          </p:nvSpPr>
          <p:spPr>
            <a:xfrm>
              <a:off x="2426817" y="629008"/>
              <a:ext cx="262492" cy="5970"/>
            </a:xfrm>
            <a:custGeom>
              <a:avLst/>
              <a:gdLst/>
              <a:ahLst/>
              <a:cxnLst/>
              <a:rect l="l" t="t" r="r" b="b"/>
              <a:pathLst>
                <a:path w="6683" h="152" extrusionOk="0">
                  <a:moveTo>
                    <a:pt x="72" y="0"/>
                  </a:moveTo>
                  <a:cubicBezTo>
                    <a:pt x="27" y="0"/>
                    <a:pt x="0" y="36"/>
                    <a:pt x="0" y="72"/>
                  </a:cubicBezTo>
                  <a:cubicBezTo>
                    <a:pt x="0" y="116"/>
                    <a:pt x="27" y="152"/>
                    <a:pt x="72" y="152"/>
                  </a:cubicBezTo>
                  <a:lnTo>
                    <a:pt x="6611" y="152"/>
                  </a:lnTo>
                  <a:cubicBezTo>
                    <a:pt x="6655" y="152"/>
                    <a:pt x="6682" y="116"/>
                    <a:pt x="6682" y="72"/>
                  </a:cubicBezTo>
                  <a:cubicBezTo>
                    <a:pt x="6682" y="36"/>
                    <a:pt x="6655" y="0"/>
                    <a:pt x="66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3"/>
            <p:cNvSpPr/>
            <p:nvPr/>
          </p:nvSpPr>
          <p:spPr>
            <a:xfrm>
              <a:off x="2426817" y="640202"/>
              <a:ext cx="262492" cy="6009"/>
            </a:xfrm>
            <a:custGeom>
              <a:avLst/>
              <a:gdLst/>
              <a:ahLst/>
              <a:cxnLst/>
              <a:rect l="l" t="t" r="r" b="b"/>
              <a:pathLst>
                <a:path w="6683" h="153" extrusionOk="0">
                  <a:moveTo>
                    <a:pt x="72" y="1"/>
                  </a:moveTo>
                  <a:cubicBezTo>
                    <a:pt x="27" y="1"/>
                    <a:pt x="0" y="27"/>
                    <a:pt x="0" y="72"/>
                  </a:cubicBezTo>
                  <a:cubicBezTo>
                    <a:pt x="0" y="117"/>
                    <a:pt x="27" y="152"/>
                    <a:pt x="72" y="152"/>
                  </a:cubicBezTo>
                  <a:lnTo>
                    <a:pt x="6611" y="152"/>
                  </a:lnTo>
                  <a:cubicBezTo>
                    <a:pt x="6655" y="152"/>
                    <a:pt x="6682" y="117"/>
                    <a:pt x="6682" y="72"/>
                  </a:cubicBezTo>
                  <a:cubicBezTo>
                    <a:pt x="6682" y="27"/>
                    <a:pt x="6655"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3"/>
            <p:cNvSpPr/>
            <p:nvPr/>
          </p:nvSpPr>
          <p:spPr>
            <a:xfrm>
              <a:off x="2426817" y="653517"/>
              <a:ext cx="262492" cy="6009"/>
            </a:xfrm>
            <a:custGeom>
              <a:avLst/>
              <a:gdLst/>
              <a:ahLst/>
              <a:cxnLst/>
              <a:rect l="l" t="t" r="r" b="b"/>
              <a:pathLst>
                <a:path w="6683" h="153" extrusionOk="0">
                  <a:moveTo>
                    <a:pt x="72" y="1"/>
                  </a:moveTo>
                  <a:cubicBezTo>
                    <a:pt x="27" y="1"/>
                    <a:pt x="0" y="36"/>
                    <a:pt x="0" y="72"/>
                  </a:cubicBezTo>
                  <a:cubicBezTo>
                    <a:pt x="0" y="117"/>
                    <a:pt x="27" y="152"/>
                    <a:pt x="72" y="152"/>
                  </a:cubicBezTo>
                  <a:lnTo>
                    <a:pt x="6611" y="152"/>
                  </a:lnTo>
                  <a:cubicBezTo>
                    <a:pt x="6655" y="152"/>
                    <a:pt x="6682" y="117"/>
                    <a:pt x="6682" y="72"/>
                  </a:cubicBezTo>
                  <a:cubicBezTo>
                    <a:pt x="6682" y="36"/>
                    <a:pt x="6655"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3"/>
            <p:cNvSpPr/>
            <p:nvPr/>
          </p:nvSpPr>
          <p:spPr>
            <a:xfrm>
              <a:off x="2426817" y="666831"/>
              <a:ext cx="262492" cy="6009"/>
            </a:xfrm>
            <a:custGeom>
              <a:avLst/>
              <a:gdLst/>
              <a:ahLst/>
              <a:cxnLst/>
              <a:rect l="l" t="t" r="r" b="b"/>
              <a:pathLst>
                <a:path w="6683" h="153" extrusionOk="0">
                  <a:moveTo>
                    <a:pt x="72" y="1"/>
                  </a:moveTo>
                  <a:cubicBezTo>
                    <a:pt x="27" y="1"/>
                    <a:pt x="0" y="36"/>
                    <a:pt x="0" y="72"/>
                  </a:cubicBezTo>
                  <a:cubicBezTo>
                    <a:pt x="0" y="117"/>
                    <a:pt x="27" y="152"/>
                    <a:pt x="72" y="152"/>
                  </a:cubicBezTo>
                  <a:lnTo>
                    <a:pt x="6611" y="152"/>
                  </a:lnTo>
                  <a:cubicBezTo>
                    <a:pt x="6655" y="152"/>
                    <a:pt x="6682" y="117"/>
                    <a:pt x="6682" y="72"/>
                  </a:cubicBezTo>
                  <a:cubicBezTo>
                    <a:pt x="6682" y="36"/>
                    <a:pt x="6655"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3"/>
            <p:cNvSpPr/>
            <p:nvPr/>
          </p:nvSpPr>
          <p:spPr>
            <a:xfrm>
              <a:off x="2314458" y="612867"/>
              <a:ext cx="76200" cy="76200"/>
            </a:xfrm>
            <a:prstGeom prst="rect">
              <a:avLst/>
            </a:pr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3"/>
            <p:cNvSpPr/>
            <p:nvPr/>
          </p:nvSpPr>
          <p:spPr>
            <a:xfrm>
              <a:off x="2327644" y="616361"/>
              <a:ext cx="79930" cy="58209"/>
            </a:xfrm>
            <a:custGeom>
              <a:avLst/>
              <a:gdLst/>
              <a:ahLst/>
              <a:cxnLst/>
              <a:rect l="l" t="t" r="r" b="b"/>
              <a:pathLst>
                <a:path w="2035" h="1482" extrusionOk="0">
                  <a:moveTo>
                    <a:pt x="1847" y="1"/>
                  </a:moveTo>
                  <a:lnTo>
                    <a:pt x="688" y="1116"/>
                  </a:lnTo>
                  <a:lnTo>
                    <a:pt x="161" y="706"/>
                  </a:lnTo>
                  <a:lnTo>
                    <a:pt x="1" y="920"/>
                  </a:lnTo>
                  <a:lnTo>
                    <a:pt x="705" y="1482"/>
                  </a:lnTo>
                  <a:lnTo>
                    <a:pt x="2035" y="197"/>
                  </a:lnTo>
                  <a:lnTo>
                    <a:pt x="18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33"/>
          <p:cNvGrpSpPr/>
          <p:nvPr/>
        </p:nvGrpSpPr>
        <p:grpSpPr>
          <a:xfrm rot="4597160">
            <a:off x="-207437" y="2462474"/>
            <a:ext cx="2202668" cy="1014373"/>
            <a:chOff x="1646200" y="285225"/>
            <a:chExt cx="469505" cy="207907"/>
          </a:xfrm>
        </p:grpSpPr>
        <p:sp>
          <p:nvSpPr>
            <p:cNvPr id="523" name="Google Shape;523;p33"/>
            <p:cNvSpPr/>
            <p:nvPr/>
          </p:nvSpPr>
          <p:spPr>
            <a:xfrm rot="-9667212">
              <a:off x="1642681" y="360760"/>
              <a:ext cx="476538" cy="56830"/>
            </a:xfrm>
            <a:prstGeom prst="homePlate">
              <a:avLst>
                <a:gd name="adj" fmla="val 85740"/>
              </a:avLst>
            </a:pr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4" name="Google Shape;524;p33"/>
            <p:cNvGrpSpPr/>
            <p:nvPr/>
          </p:nvGrpSpPr>
          <p:grpSpPr>
            <a:xfrm>
              <a:off x="1656287" y="299337"/>
              <a:ext cx="459418" cy="193795"/>
              <a:chOff x="1656287" y="299337"/>
              <a:chExt cx="459418" cy="193795"/>
            </a:xfrm>
          </p:grpSpPr>
          <p:sp>
            <p:nvSpPr>
              <p:cNvPr id="525" name="Google Shape;525;p33"/>
              <p:cNvSpPr/>
              <p:nvPr/>
            </p:nvSpPr>
            <p:spPr>
              <a:xfrm>
                <a:off x="1656287" y="299337"/>
                <a:ext cx="444700" cy="188532"/>
              </a:xfrm>
              <a:custGeom>
                <a:avLst/>
                <a:gdLst/>
                <a:ahLst/>
                <a:cxnLst/>
                <a:rect l="l" t="t" r="r" b="b"/>
                <a:pathLst>
                  <a:path w="11322" h="4800" extrusionOk="0">
                    <a:moveTo>
                      <a:pt x="1383" y="0"/>
                    </a:moveTo>
                    <a:lnTo>
                      <a:pt x="1357" y="9"/>
                    </a:lnTo>
                    <a:lnTo>
                      <a:pt x="1" y="313"/>
                    </a:lnTo>
                    <a:lnTo>
                      <a:pt x="884" y="1383"/>
                    </a:lnTo>
                    <a:lnTo>
                      <a:pt x="902" y="1401"/>
                    </a:lnTo>
                    <a:lnTo>
                      <a:pt x="10840" y="4800"/>
                    </a:lnTo>
                    <a:lnTo>
                      <a:pt x="11321" y="3399"/>
                    </a:lnTo>
                    <a:lnTo>
                      <a:pt x="13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3"/>
              <p:cNvSpPr/>
              <p:nvPr/>
            </p:nvSpPr>
            <p:spPr>
              <a:xfrm>
                <a:off x="1656287" y="299691"/>
                <a:ext cx="53300" cy="54007"/>
              </a:xfrm>
              <a:custGeom>
                <a:avLst/>
                <a:gdLst/>
                <a:ahLst/>
                <a:cxnLst/>
                <a:rect l="l" t="t" r="r" b="b"/>
                <a:pathLst>
                  <a:path w="1357" h="1375" extrusionOk="0">
                    <a:moveTo>
                      <a:pt x="1357" y="0"/>
                    </a:moveTo>
                    <a:lnTo>
                      <a:pt x="616" y="170"/>
                    </a:lnTo>
                    <a:lnTo>
                      <a:pt x="1" y="304"/>
                    </a:lnTo>
                    <a:lnTo>
                      <a:pt x="402" y="785"/>
                    </a:lnTo>
                    <a:lnTo>
                      <a:pt x="884" y="1374"/>
                    </a:lnTo>
                    <a:lnTo>
                      <a:pt x="13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3"/>
              <p:cNvSpPr/>
              <p:nvPr/>
            </p:nvSpPr>
            <p:spPr>
              <a:xfrm>
                <a:off x="2061346" y="425807"/>
                <a:ext cx="39631" cy="62058"/>
              </a:xfrm>
              <a:custGeom>
                <a:avLst/>
                <a:gdLst/>
                <a:ahLst/>
                <a:cxnLst/>
                <a:rect l="l" t="t" r="r" b="b"/>
                <a:pathLst>
                  <a:path w="1009" h="1580" extrusionOk="0">
                    <a:moveTo>
                      <a:pt x="473" y="1"/>
                    </a:moveTo>
                    <a:lnTo>
                      <a:pt x="0" y="1402"/>
                    </a:lnTo>
                    <a:lnTo>
                      <a:pt x="527" y="1580"/>
                    </a:lnTo>
                    <a:lnTo>
                      <a:pt x="1008" y="179"/>
                    </a:lnTo>
                    <a:lnTo>
                      <a:pt x="4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2082005" y="432838"/>
                <a:ext cx="33700" cy="60291"/>
              </a:xfrm>
              <a:custGeom>
                <a:avLst/>
                <a:gdLst/>
                <a:ahLst/>
                <a:cxnLst/>
                <a:rect l="l" t="t" r="r" b="b"/>
                <a:pathLst>
                  <a:path w="858" h="1535" extrusionOk="0">
                    <a:moveTo>
                      <a:pt x="482" y="0"/>
                    </a:moveTo>
                    <a:lnTo>
                      <a:pt x="1" y="1401"/>
                    </a:lnTo>
                    <a:lnTo>
                      <a:pt x="375" y="1535"/>
                    </a:lnTo>
                    <a:lnTo>
                      <a:pt x="857" y="134"/>
                    </a:lnTo>
                    <a:lnTo>
                      <a:pt x="4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3"/>
              <p:cNvSpPr/>
              <p:nvPr/>
            </p:nvSpPr>
            <p:spPr>
              <a:xfrm>
                <a:off x="1656287" y="306328"/>
                <a:ext cx="24234" cy="24234"/>
              </a:xfrm>
              <a:custGeom>
                <a:avLst/>
                <a:gdLst/>
                <a:ahLst/>
                <a:cxnLst/>
                <a:rect l="l" t="t" r="r" b="b"/>
                <a:pathLst>
                  <a:path w="617" h="617" extrusionOk="0">
                    <a:moveTo>
                      <a:pt x="616" y="1"/>
                    </a:moveTo>
                    <a:lnTo>
                      <a:pt x="1" y="135"/>
                    </a:lnTo>
                    <a:lnTo>
                      <a:pt x="402" y="616"/>
                    </a:lnTo>
                    <a:lnTo>
                      <a:pt x="6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3"/>
              <p:cNvSpPr/>
              <p:nvPr/>
            </p:nvSpPr>
            <p:spPr>
              <a:xfrm>
                <a:off x="1656287" y="311591"/>
                <a:ext cx="449963" cy="181541"/>
              </a:xfrm>
              <a:custGeom>
                <a:avLst/>
                <a:gdLst/>
                <a:ahLst/>
                <a:cxnLst/>
                <a:rect l="l" t="t" r="r" b="b"/>
                <a:pathLst>
                  <a:path w="11456" h="4622" extrusionOk="0">
                    <a:moveTo>
                      <a:pt x="1" y="1"/>
                    </a:moveTo>
                    <a:lnTo>
                      <a:pt x="402" y="482"/>
                    </a:lnTo>
                    <a:lnTo>
                      <a:pt x="884" y="1071"/>
                    </a:lnTo>
                    <a:lnTo>
                      <a:pt x="902" y="1089"/>
                    </a:lnTo>
                    <a:lnTo>
                      <a:pt x="10313" y="4310"/>
                    </a:lnTo>
                    <a:lnTo>
                      <a:pt x="10840" y="4488"/>
                    </a:lnTo>
                    <a:lnTo>
                      <a:pt x="11214" y="4622"/>
                    </a:lnTo>
                    <a:lnTo>
                      <a:pt x="11455" y="3917"/>
                    </a:lnTo>
                    <a:lnTo>
                      <a:pt x="1" y="1"/>
                    </a:lnTo>
                    <a:close/>
                  </a:path>
                </a:pathLst>
              </a:custGeom>
              <a:solidFill>
                <a:srgbClr val="1A1F38">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theme/theme1.xml><?xml version="1.0" encoding="utf-8"?>
<a:theme xmlns:a="http://schemas.openxmlformats.org/drawingml/2006/main" name="Survey Results Review Meeting by Slidesgo">
  <a:themeElements>
    <a:clrScheme name="Simple Light">
      <a:dk1>
        <a:srgbClr val="1A1F38"/>
      </a:dk1>
      <a:lt1>
        <a:srgbClr val="F2F2F2"/>
      </a:lt1>
      <a:dk2>
        <a:srgbClr val="E2E1EC"/>
      </a:dk2>
      <a:lt2>
        <a:srgbClr val="C3C3D5"/>
      </a:lt2>
      <a:accent1>
        <a:srgbClr val="FC6766"/>
      </a:accent1>
      <a:accent2>
        <a:srgbClr val="FCCA5F"/>
      </a:accent2>
      <a:accent3>
        <a:srgbClr val="527EE9"/>
      </a:accent3>
      <a:accent4>
        <a:srgbClr val="5C5275"/>
      </a:accent4>
      <a:accent5>
        <a:srgbClr val="1955B5"/>
      </a:accent5>
      <a:accent6>
        <a:srgbClr val="FFFFFF"/>
      </a:accent6>
      <a:hlink>
        <a:srgbClr val="1A1F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TotalTime>
  <Words>578</Words>
  <Application>Microsoft Office PowerPoint</Application>
  <PresentationFormat>On-screen Show (16:9)</PresentationFormat>
  <Paragraphs>60</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Signika</vt:lpstr>
      <vt:lpstr>Bebas Neue</vt:lpstr>
      <vt:lpstr>Nunito</vt:lpstr>
      <vt:lpstr>Survey Results Review Meeting by Slidesgo</vt:lpstr>
      <vt:lpstr>Student Behaviour Analysis</vt:lpstr>
      <vt:lpstr>TABLE OF CONTENTS</vt:lpstr>
      <vt:lpstr>INTRODUCTION</vt:lpstr>
      <vt:lpstr>PowerPoint Presentation</vt:lpstr>
      <vt:lpstr>DATA COLLECTION</vt:lpstr>
      <vt:lpstr>DATA ANALYSIS</vt:lpstr>
      <vt:lpstr>VISUALIZATION</vt:lpstr>
      <vt:lpstr>KEY INSIGHTS</vt:lpstr>
      <vt:lpstr>CHALLENGES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Behaviour Analysis</dc:title>
  <cp:lastModifiedBy>Archit Navadiya</cp:lastModifiedBy>
  <cp:revision>21</cp:revision>
  <dcterms:modified xsi:type="dcterms:W3CDTF">2023-12-06T05:11:36Z</dcterms:modified>
</cp:coreProperties>
</file>