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29"/>
  </p:normalViewPr>
  <p:slideViewPr>
    <p:cSldViewPr snapToGrid="0" snapToObjects="1">
      <p:cViewPr>
        <p:scale>
          <a:sx n="33" d="100"/>
          <a:sy n="33" d="100"/>
        </p:scale>
        <p:origin x="2472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78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0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71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2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1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8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52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9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0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7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1C3F-17AC-124E-B8C9-B8FEBF4963E1}" type="datetimeFigureOut">
              <a:rPr lang="nl-NL" smtClean="0"/>
              <a:t>11-02-19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2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ep 84">
            <a:extLst>
              <a:ext uri="{FF2B5EF4-FFF2-40B4-BE49-F238E27FC236}">
                <a16:creationId xmlns:a16="http://schemas.microsoft.com/office/drawing/2014/main" id="{B1E357D5-7D96-3C4B-BA6D-87061D697327}"/>
              </a:ext>
            </a:extLst>
          </p:cNvPr>
          <p:cNvGrpSpPr/>
          <p:nvPr/>
        </p:nvGrpSpPr>
        <p:grpSpPr>
          <a:xfrm>
            <a:off x="278295" y="6281531"/>
            <a:ext cx="720000" cy="900000"/>
            <a:chOff x="503583" y="2862470"/>
            <a:chExt cx="720000" cy="900000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D02B64C8-6D8F-0D4B-99EB-ED7654658ECD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Afgeronde rechthoek 83">
              <a:extLst>
                <a:ext uri="{FF2B5EF4-FFF2-40B4-BE49-F238E27FC236}">
                  <a16:creationId xmlns:a16="http://schemas.microsoft.com/office/drawing/2014/main" id="{E3FCAF23-0F03-B346-BB0C-F7C52C1DADEA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6" name="Groep 85">
            <a:extLst>
              <a:ext uri="{FF2B5EF4-FFF2-40B4-BE49-F238E27FC236}">
                <a16:creationId xmlns:a16="http://schemas.microsoft.com/office/drawing/2014/main" id="{96958AC8-8634-EF42-9586-3D935A774F8C}"/>
              </a:ext>
            </a:extLst>
          </p:cNvPr>
          <p:cNvGrpSpPr/>
          <p:nvPr/>
        </p:nvGrpSpPr>
        <p:grpSpPr>
          <a:xfrm>
            <a:off x="998295" y="6281531"/>
            <a:ext cx="720000" cy="900000"/>
            <a:chOff x="503583" y="2862470"/>
            <a:chExt cx="720000" cy="900000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791D2657-ABA1-FD49-AC12-0169BF754E35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Afgeronde rechthoek 87">
              <a:extLst>
                <a:ext uri="{FF2B5EF4-FFF2-40B4-BE49-F238E27FC236}">
                  <a16:creationId xmlns:a16="http://schemas.microsoft.com/office/drawing/2014/main" id="{A3B08FAE-8C0F-A644-96F1-46CEF616C65B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9" name="Groep 88">
            <a:extLst>
              <a:ext uri="{FF2B5EF4-FFF2-40B4-BE49-F238E27FC236}">
                <a16:creationId xmlns:a16="http://schemas.microsoft.com/office/drawing/2014/main" id="{BD910796-7F31-2A49-B946-CBEAA1F5385C}"/>
              </a:ext>
            </a:extLst>
          </p:cNvPr>
          <p:cNvGrpSpPr/>
          <p:nvPr/>
        </p:nvGrpSpPr>
        <p:grpSpPr>
          <a:xfrm>
            <a:off x="1718295" y="6281531"/>
            <a:ext cx="720000" cy="900000"/>
            <a:chOff x="503583" y="2862470"/>
            <a:chExt cx="720000" cy="900000"/>
          </a:xfrm>
        </p:grpSpPr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1BD50C04-9F21-914A-A7FC-638B7F93B157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Afgeronde rechthoek 90">
              <a:extLst>
                <a:ext uri="{FF2B5EF4-FFF2-40B4-BE49-F238E27FC236}">
                  <a16:creationId xmlns:a16="http://schemas.microsoft.com/office/drawing/2014/main" id="{C9AD52A8-1F3A-D64E-BD64-DAF7FF88AB74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2" name="Groep 91">
            <a:extLst>
              <a:ext uri="{FF2B5EF4-FFF2-40B4-BE49-F238E27FC236}">
                <a16:creationId xmlns:a16="http://schemas.microsoft.com/office/drawing/2014/main" id="{289474DE-2E39-C648-B8FF-EBE272C14E68}"/>
              </a:ext>
            </a:extLst>
          </p:cNvPr>
          <p:cNvGrpSpPr/>
          <p:nvPr/>
        </p:nvGrpSpPr>
        <p:grpSpPr>
          <a:xfrm>
            <a:off x="2438295" y="6281531"/>
            <a:ext cx="720000" cy="900000"/>
            <a:chOff x="503583" y="2862470"/>
            <a:chExt cx="720000" cy="900000"/>
          </a:xfrm>
        </p:grpSpPr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4FC935C7-5EB9-6C49-BCC6-27171DF1B5A7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Afgeronde rechthoek 93">
              <a:extLst>
                <a:ext uri="{FF2B5EF4-FFF2-40B4-BE49-F238E27FC236}">
                  <a16:creationId xmlns:a16="http://schemas.microsoft.com/office/drawing/2014/main" id="{5E3E54FC-47D2-0240-BA24-E29860A25BD7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5" name="Groep 94">
            <a:extLst>
              <a:ext uri="{FF2B5EF4-FFF2-40B4-BE49-F238E27FC236}">
                <a16:creationId xmlns:a16="http://schemas.microsoft.com/office/drawing/2014/main" id="{BBB29427-9FDB-274E-977A-6831C8E3FB39}"/>
              </a:ext>
            </a:extLst>
          </p:cNvPr>
          <p:cNvGrpSpPr/>
          <p:nvPr/>
        </p:nvGrpSpPr>
        <p:grpSpPr>
          <a:xfrm>
            <a:off x="3158295" y="6281531"/>
            <a:ext cx="720000" cy="900000"/>
            <a:chOff x="503583" y="2862470"/>
            <a:chExt cx="720000" cy="900000"/>
          </a:xfrm>
        </p:grpSpPr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CB8A3D7A-93AE-6D47-8BE7-101B1EC6C9A9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Afgeronde rechthoek 96">
              <a:extLst>
                <a:ext uri="{FF2B5EF4-FFF2-40B4-BE49-F238E27FC236}">
                  <a16:creationId xmlns:a16="http://schemas.microsoft.com/office/drawing/2014/main" id="{37F11153-28E9-994E-9E7F-CC7C8338A2B8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B4090EAE-6BAE-C942-BC88-D6053C4C865E}"/>
              </a:ext>
            </a:extLst>
          </p:cNvPr>
          <p:cNvGrpSpPr/>
          <p:nvPr/>
        </p:nvGrpSpPr>
        <p:grpSpPr>
          <a:xfrm>
            <a:off x="3878295" y="6281531"/>
            <a:ext cx="720000" cy="900000"/>
            <a:chOff x="503583" y="2862470"/>
            <a:chExt cx="720000" cy="900000"/>
          </a:xfrm>
        </p:grpSpPr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B5A167EE-D448-6047-ABB6-7C4FC5ECEE32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Afgeronde rechthoek 99">
              <a:extLst>
                <a:ext uri="{FF2B5EF4-FFF2-40B4-BE49-F238E27FC236}">
                  <a16:creationId xmlns:a16="http://schemas.microsoft.com/office/drawing/2014/main" id="{44B47DA9-A3CB-3843-AE65-01642A8DD87F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44E5C0C7-91B7-314E-9429-139D26C12360}"/>
              </a:ext>
            </a:extLst>
          </p:cNvPr>
          <p:cNvGrpSpPr/>
          <p:nvPr/>
        </p:nvGrpSpPr>
        <p:grpSpPr>
          <a:xfrm>
            <a:off x="4598295" y="6281531"/>
            <a:ext cx="720000" cy="900000"/>
            <a:chOff x="503583" y="2862470"/>
            <a:chExt cx="720000" cy="900000"/>
          </a:xfrm>
        </p:grpSpPr>
        <p:sp>
          <p:nvSpPr>
            <p:cNvPr id="102" name="Rechthoek 101">
              <a:extLst>
                <a:ext uri="{FF2B5EF4-FFF2-40B4-BE49-F238E27FC236}">
                  <a16:creationId xmlns:a16="http://schemas.microsoft.com/office/drawing/2014/main" id="{9A5C4A1B-EDFB-744F-A175-6F48AE5DF4BD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Afgeronde rechthoek 102">
              <a:extLst>
                <a:ext uri="{FF2B5EF4-FFF2-40B4-BE49-F238E27FC236}">
                  <a16:creationId xmlns:a16="http://schemas.microsoft.com/office/drawing/2014/main" id="{9FF1928C-FA5E-C845-9CF4-4C91FFF6F52B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4" name="Groep 103">
            <a:extLst>
              <a:ext uri="{FF2B5EF4-FFF2-40B4-BE49-F238E27FC236}">
                <a16:creationId xmlns:a16="http://schemas.microsoft.com/office/drawing/2014/main" id="{6B2C988F-5F78-0D49-B377-8657772A18B6}"/>
              </a:ext>
            </a:extLst>
          </p:cNvPr>
          <p:cNvGrpSpPr/>
          <p:nvPr/>
        </p:nvGrpSpPr>
        <p:grpSpPr>
          <a:xfrm>
            <a:off x="5318295" y="6281531"/>
            <a:ext cx="720000" cy="900000"/>
            <a:chOff x="503583" y="2862470"/>
            <a:chExt cx="720000" cy="900000"/>
          </a:xfrm>
        </p:grpSpPr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C5D3F69A-E15C-694C-9C33-377337A19616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Afgeronde rechthoek 105">
              <a:extLst>
                <a:ext uri="{FF2B5EF4-FFF2-40B4-BE49-F238E27FC236}">
                  <a16:creationId xmlns:a16="http://schemas.microsoft.com/office/drawing/2014/main" id="{5061B6A5-2C86-A445-91D5-0E7E6E150B71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7" name="Groep 106">
            <a:extLst>
              <a:ext uri="{FF2B5EF4-FFF2-40B4-BE49-F238E27FC236}">
                <a16:creationId xmlns:a16="http://schemas.microsoft.com/office/drawing/2014/main" id="{8EA71284-46E1-C245-A9B5-9305A478B36D}"/>
              </a:ext>
            </a:extLst>
          </p:cNvPr>
          <p:cNvGrpSpPr/>
          <p:nvPr/>
        </p:nvGrpSpPr>
        <p:grpSpPr>
          <a:xfrm>
            <a:off x="6038295" y="6281531"/>
            <a:ext cx="720000" cy="900000"/>
            <a:chOff x="503583" y="2862470"/>
            <a:chExt cx="720000" cy="900000"/>
          </a:xfrm>
        </p:grpSpPr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069283B-6F83-4F49-844E-2B77732EC648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Afgeronde rechthoek 108">
              <a:extLst>
                <a:ext uri="{FF2B5EF4-FFF2-40B4-BE49-F238E27FC236}">
                  <a16:creationId xmlns:a16="http://schemas.microsoft.com/office/drawing/2014/main" id="{81517558-4CB8-1E4E-B46F-AFC0B75F1C2B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Groep 109">
            <a:extLst>
              <a:ext uri="{FF2B5EF4-FFF2-40B4-BE49-F238E27FC236}">
                <a16:creationId xmlns:a16="http://schemas.microsoft.com/office/drawing/2014/main" id="{A723B1AB-0164-C34E-BBE9-3EA178C6F49C}"/>
              </a:ext>
            </a:extLst>
          </p:cNvPr>
          <p:cNvGrpSpPr/>
          <p:nvPr/>
        </p:nvGrpSpPr>
        <p:grpSpPr>
          <a:xfrm>
            <a:off x="6758295" y="6281531"/>
            <a:ext cx="720000" cy="900000"/>
            <a:chOff x="503583" y="2862470"/>
            <a:chExt cx="720000" cy="900000"/>
          </a:xfrm>
        </p:grpSpPr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83DE7267-36B4-8C47-8133-11202E13C69A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Afgeronde rechthoek 111">
              <a:extLst>
                <a:ext uri="{FF2B5EF4-FFF2-40B4-BE49-F238E27FC236}">
                  <a16:creationId xmlns:a16="http://schemas.microsoft.com/office/drawing/2014/main" id="{92462879-0CBD-6940-B47D-4D429FB914E7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Groep 112">
            <a:extLst>
              <a:ext uri="{FF2B5EF4-FFF2-40B4-BE49-F238E27FC236}">
                <a16:creationId xmlns:a16="http://schemas.microsoft.com/office/drawing/2014/main" id="{D6330F0B-43AA-8B41-A760-51CDE803F65F}"/>
              </a:ext>
            </a:extLst>
          </p:cNvPr>
          <p:cNvGrpSpPr/>
          <p:nvPr/>
        </p:nvGrpSpPr>
        <p:grpSpPr>
          <a:xfrm>
            <a:off x="7478295" y="6281531"/>
            <a:ext cx="720000" cy="900000"/>
            <a:chOff x="503583" y="2862470"/>
            <a:chExt cx="720000" cy="900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D86C9BE0-36F9-E445-BB80-BF84389F7172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Afgeronde rechthoek 114">
              <a:extLst>
                <a:ext uri="{FF2B5EF4-FFF2-40B4-BE49-F238E27FC236}">
                  <a16:creationId xmlns:a16="http://schemas.microsoft.com/office/drawing/2014/main" id="{7F2E2032-596A-7A49-8C2F-364125482D32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714E05B5-D5BD-A848-A65A-A534BF9950F4}"/>
              </a:ext>
            </a:extLst>
          </p:cNvPr>
          <p:cNvGrpSpPr/>
          <p:nvPr/>
        </p:nvGrpSpPr>
        <p:grpSpPr>
          <a:xfrm>
            <a:off x="8198295" y="6281531"/>
            <a:ext cx="720000" cy="900000"/>
            <a:chOff x="503583" y="2862470"/>
            <a:chExt cx="720000" cy="900000"/>
          </a:xfrm>
        </p:grpSpPr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1DC7792A-4870-5749-9470-D005605DC056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Afgeronde rechthoek 117">
              <a:extLst>
                <a:ext uri="{FF2B5EF4-FFF2-40B4-BE49-F238E27FC236}">
                  <a16:creationId xmlns:a16="http://schemas.microsoft.com/office/drawing/2014/main" id="{146AD715-9F90-DD41-8026-876BB93A6F88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9" name="Groep 118">
            <a:extLst>
              <a:ext uri="{FF2B5EF4-FFF2-40B4-BE49-F238E27FC236}">
                <a16:creationId xmlns:a16="http://schemas.microsoft.com/office/drawing/2014/main" id="{A7D66B7F-8CF3-7C47-987E-2B93E73CCFF5}"/>
              </a:ext>
            </a:extLst>
          </p:cNvPr>
          <p:cNvGrpSpPr/>
          <p:nvPr/>
        </p:nvGrpSpPr>
        <p:grpSpPr>
          <a:xfrm>
            <a:off x="8918295" y="6281531"/>
            <a:ext cx="720000" cy="900000"/>
            <a:chOff x="503583" y="2862470"/>
            <a:chExt cx="720000" cy="900000"/>
          </a:xfrm>
        </p:grpSpPr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76A32721-A3BC-DC4E-B6A8-B5A3228AA7CF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Afgeronde rechthoek 120">
              <a:extLst>
                <a:ext uri="{FF2B5EF4-FFF2-40B4-BE49-F238E27FC236}">
                  <a16:creationId xmlns:a16="http://schemas.microsoft.com/office/drawing/2014/main" id="{1B5B79A3-52CB-E544-BB6E-0F8AF3B54F08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22" name="Groep 121">
            <a:extLst>
              <a:ext uri="{FF2B5EF4-FFF2-40B4-BE49-F238E27FC236}">
                <a16:creationId xmlns:a16="http://schemas.microsoft.com/office/drawing/2014/main" id="{DCBB43AE-035C-384D-B6E0-2908F415A824}"/>
              </a:ext>
            </a:extLst>
          </p:cNvPr>
          <p:cNvGrpSpPr/>
          <p:nvPr/>
        </p:nvGrpSpPr>
        <p:grpSpPr>
          <a:xfrm>
            <a:off x="9638295" y="6281531"/>
            <a:ext cx="720000" cy="900000"/>
            <a:chOff x="503583" y="2862470"/>
            <a:chExt cx="720000" cy="900000"/>
          </a:xfrm>
        </p:grpSpPr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2B18ED8D-7830-884C-86B5-F522183BDA89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Afgeronde rechthoek 123">
              <a:extLst>
                <a:ext uri="{FF2B5EF4-FFF2-40B4-BE49-F238E27FC236}">
                  <a16:creationId xmlns:a16="http://schemas.microsoft.com/office/drawing/2014/main" id="{FFB0B1DB-4344-9443-AF59-5C9DD632303B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1" name="Groep 60">
            <a:extLst>
              <a:ext uri="{FF2B5EF4-FFF2-40B4-BE49-F238E27FC236}">
                <a16:creationId xmlns:a16="http://schemas.microsoft.com/office/drawing/2014/main" id="{2DAECA74-3E4B-F44B-8F5C-6F218666132A}"/>
              </a:ext>
            </a:extLst>
          </p:cNvPr>
          <p:cNvGrpSpPr/>
          <p:nvPr/>
        </p:nvGrpSpPr>
        <p:grpSpPr>
          <a:xfrm>
            <a:off x="2926800" y="517811"/>
            <a:ext cx="5119200" cy="5120641"/>
            <a:chOff x="3555999" y="246742"/>
            <a:chExt cx="5114833" cy="5120641"/>
          </a:xfrm>
        </p:grpSpPr>
        <p:pic>
          <p:nvPicPr>
            <p:cNvPr id="62" name="Afbeelding 61">
              <a:extLst>
                <a:ext uri="{FF2B5EF4-FFF2-40B4-BE49-F238E27FC236}">
                  <a16:creationId xmlns:a16="http://schemas.microsoft.com/office/drawing/2014/main" id="{02C8F6D3-96E2-D746-8E2B-437C2C98A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7" t="15238" r="14153" b="12169"/>
            <a:stretch/>
          </p:blipFill>
          <p:spPr>
            <a:xfrm>
              <a:off x="3556000" y="246742"/>
              <a:ext cx="5114832" cy="2987041"/>
            </a:xfrm>
            <a:prstGeom prst="rect">
              <a:avLst/>
            </a:prstGeom>
          </p:spPr>
        </p:pic>
        <p:pic>
          <p:nvPicPr>
            <p:cNvPr id="63" name="Afbeelding 62">
              <a:extLst>
                <a:ext uri="{FF2B5EF4-FFF2-40B4-BE49-F238E27FC236}">
                  <a16:creationId xmlns:a16="http://schemas.microsoft.com/office/drawing/2014/main" id="{4CC59D12-3ADF-864E-9BB9-8E2E19D1E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7" t="16296" r="14153" b="26978"/>
            <a:stretch/>
          </p:blipFill>
          <p:spPr>
            <a:xfrm>
              <a:off x="3555999" y="3033210"/>
              <a:ext cx="5114833" cy="2334173"/>
            </a:xfrm>
            <a:prstGeom prst="rect">
              <a:avLst/>
            </a:prstGeom>
          </p:spPr>
        </p:pic>
      </p:grpSp>
      <p:sp>
        <p:nvSpPr>
          <p:cNvPr id="64" name="Rechthoek 63">
            <a:extLst>
              <a:ext uri="{FF2B5EF4-FFF2-40B4-BE49-F238E27FC236}">
                <a16:creationId xmlns:a16="http://schemas.microsoft.com/office/drawing/2014/main" id="{0A09FF66-CFE5-B346-BF0B-D17D5F60E328}"/>
              </a:ext>
            </a:extLst>
          </p:cNvPr>
          <p:cNvSpPr/>
          <p:nvPr/>
        </p:nvSpPr>
        <p:spPr>
          <a:xfrm>
            <a:off x="2926800" y="517811"/>
            <a:ext cx="5119200" cy="511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450EEC81-9548-4447-9169-58B6DFFDF21D}"/>
              </a:ext>
            </a:extLst>
          </p:cNvPr>
          <p:cNvSpPr/>
          <p:nvPr/>
        </p:nvSpPr>
        <p:spPr>
          <a:xfrm>
            <a:off x="2926800" y="516370"/>
            <a:ext cx="5119200" cy="255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hthoek 65">
            <a:extLst>
              <a:ext uri="{FF2B5EF4-FFF2-40B4-BE49-F238E27FC236}">
                <a16:creationId xmlns:a16="http://schemas.microsoft.com/office/drawing/2014/main" id="{3B7463BD-30B3-614D-97DD-34B3FCAE9A6D}"/>
              </a:ext>
            </a:extLst>
          </p:cNvPr>
          <p:cNvSpPr/>
          <p:nvPr/>
        </p:nvSpPr>
        <p:spPr>
          <a:xfrm>
            <a:off x="2926800" y="1798332"/>
            <a:ext cx="5119200" cy="255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>
            <a:extLst>
              <a:ext uri="{FF2B5EF4-FFF2-40B4-BE49-F238E27FC236}">
                <a16:creationId xmlns:a16="http://schemas.microsoft.com/office/drawing/2014/main" id="{E164853C-990B-9443-88BB-359474D23DA1}"/>
              </a:ext>
            </a:extLst>
          </p:cNvPr>
          <p:cNvSpPr/>
          <p:nvPr/>
        </p:nvSpPr>
        <p:spPr>
          <a:xfrm>
            <a:off x="2926800" y="512733"/>
            <a:ext cx="2559600" cy="511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 67">
            <a:extLst>
              <a:ext uri="{FF2B5EF4-FFF2-40B4-BE49-F238E27FC236}">
                <a16:creationId xmlns:a16="http://schemas.microsoft.com/office/drawing/2014/main" id="{D20EC777-7604-8A40-B7A9-EEE30B127991}"/>
              </a:ext>
            </a:extLst>
          </p:cNvPr>
          <p:cNvSpPr/>
          <p:nvPr/>
        </p:nvSpPr>
        <p:spPr>
          <a:xfrm>
            <a:off x="4206601" y="520007"/>
            <a:ext cx="2559600" cy="511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24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4AA54CE3-245D-EB4A-B4FB-6282E5A695A5}"/>
              </a:ext>
            </a:extLst>
          </p:cNvPr>
          <p:cNvGrpSpPr/>
          <p:nvPr/>
        </p:nvGrpSpPr>
        <p:grpSpPr>
          <a:xfrm>
            <a:off x="0" y="0"/>
            <a:ext cx="21600000" cy="21600000"/>
            <a:chOff x="4325019" y="-6460881"/>
            <a:chExt cx="21600000" cy="21611490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C04AEA58-9263-124F-8843-1BCAF696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7" t="15238" r="14153" b="12169"/>
            <a:stretch/>
          </p:blipFill>
          <p:spPr>
            <a:xfrm>
              <a:off x="4325019" y="-6460881"/>
              <a:ext cx="21599995" cy="12600002"/>
            </a:xfrm>
            <a:prstGeom prst="rect">
              <a:avLst/>
            </a:prstGeom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92DE01C9-AFC6-C044-85A1-BAF2DF65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7" t="16296" r="14153" b="26978"/>
            <a:stretch/>
          </p:blipFill>
          <p:spPr>
            <a:xfrm>
              <a:off x="4325019" y="5304550"/>
              <a:ext cx="21600000" cy="9846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0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4AA54CE3-245D-EB4A-B4FB-6282E5A695A5}"/>
              </a:ext>
            </a:extLst>
          </p:cNvPr>
          <p:cNvGrpSpPr/>
          <p:nvPr/>
        </p:nvGrpSpPr>
        <p:grpSpPr>
          <a:xfrm>
            <a:off x="-10908187" y="0"/>
            <a:ext cx="21600000" cy="21600000"/>
            <a:chOff x="4325019" y="-6460881"/>
            <a:chExt cx="21600000" cy="21611490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C04AEA58-9263-124F-8843-1BCAF696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7" t="15238" r="14153" b="12169"/>
            <a:stretch/>
          </p:blipFill>
          <p:spPr>
            <a:xfrm>
              <a:off x="4325019" y="-6460881"/>
              <a:ext cx="21599995" cy="12600002"/>
            </a:xfrm>
            <a:prstGeom prst="rect">
              <a:avLst/>
            </a:prstGeom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92DE01C9-AFC6-C044-85A1-BAF2DF65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7" t="16296" r="14153" b="26978"/>
            <a:stretch/>
          </p:blipFill>
          <p:spPr>
            <a:xfrm>
              <a:off x="4325019" y="5304550"/>
              <a:ext cx="21600000" cy="9846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20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4AA54CE3-245D-EB4A-B4FB-6282E5A695A5}"/>
              </a:ext>
            </a:extLst>
          </p:cNvPr>
          <p:cNvGrpSpPr/>
          <p:nvPr/>
        </p:nvGrpSpPr>
        <p:grpSpPr>
          <a:xfrm>
            <a:off x="0" y="-14040325"/>
            <a:ext cx="21600000" cy="21600000"/>
            <a:chOff x="4325019" y="-6460881"/>
            <a:chExt cx="21600000" cy="21611490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C04AEA58-9263-124F-8843-1BCAF696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7" t="15238" r="14153" b="12169"/>
            <a:stretch/>
          </p:blipFill>
          <p:spPr>
            <a:xfrm>
              <a:off x="4325019" y="-6460881"/>
              <a:ext cx="21599995" cy="12600002"/>
            </a:xfrm>
            <a:prstGeom prst="rect">
              <a:avLst/>
            </a:prstGeom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92DE01C9-AFC6-C044-85A1-BAF2DF65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7" t="16296" r="14153" b="26978"/>
            <a:stretch/>
          </p:blipFill>
          <p:spPr>
            <a:xfrm>
              <a:off x="4325019" y="5304550"/>
              <a:ext cx="21600000" cy="9846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41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4AA54CE3-245D-EB4A-B4FB-6282E5A695A5}"/>
              </a:ext>
            </a:extLst>
          </p:cNvPr>
          <p:cNvGrpSpPr/>
          <p:nvPr/>
        </p:nvGrpSpPr>
        <p:grpSpPr>
          <a:xfrm>
            <a:off x="-10908187" y="-14040325"/>
            <a:ext cx="21600000" cy="21600000"/>
            <a:chOff x="4325019" y="-6460881"/>
            <a:chExt cx="21600000" cy="21611490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C04AEA58-9263-124F-8843-1BCAF696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7" t="15238" r="14153" b="12169"/>
            <a:stretch/>
          </p:blipFill>
          <p:spPr>
            <a:xfrm>
              <a:off x="4325019" y="-6460881"/>
              <a:ext cx="21599995" cy="12600002"/>
            </a:xfrm>
            <a:prstGeom prst="rect">
              <a:avLst/>
            </a:prstGeom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92DE01C9-AFC6-C044-85A1-BAF2DF65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7" t="16296" r="14153" b="26978"/>
            <a:stretch/>
          </p:blipFill>
          <p:spPr>
            <a:xfrm>
              <a:off x="4325019" y="5304550"/>
              <a:ext cx="21600000" cy="9846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5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4AA54CE3-245D-EB4A-B4FB-6282E5A695A5}"/>
              </a:ext>
            </a:extLst>
          </p:cNvPr>
          <p:cNvGrpSpPr/>
          <p:nvPr/>
        </p:nvGrpSpPr>
        <p:grpSpPr>
          <a:xfrm>
            <a:off x="0" y="-7020163"/>
            <a:ext cx="21600000" cy="21600000"/>
            <a:chOff x="4325019" y="-6460881"/>
            <a:chExt cx="21600000" cy="21611490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C04AEA58-9263-124F-8843-1BCAF696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7" t="15238" r="14153" b="12169"/>
            <a:stretch/>
          </p:blipFill>
          <p:spPr>
            <a:xfrm>
              <a:off x="4325019" y="-6460881"/>
              <a:ext cx="21599995" cy="12600002"/>
            </a:xfrm>
            <a:prstGeom prst="rect">
              <a:avLst/>
            </a:prstGeom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92DE01C9-AFC6-C044-85A1-BAF2DF65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7" t="16296" r="14153" b="26978"/>
            <a:stretch/>
          </p:blipFill>
          <p:spPr>
            <a:xfrm>
              <a:off x="4325019" y="5304550"/>
              <a:ext cx="21600000" cy="9846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6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4AA54CE3-245D-EB4A-B4FB-6282E5A695A5}"/>
              </a:ext>
            </a:extLst>
          </p:cNvPr>
          <p:cNvGrpSpPr/>
          <p:nvPr/>
        </p:nvGrpSpPr>
        <p:grpSpPr>
          <a:xfrm>
            <a:off x="-10908187" y="-7020163"/>
            <a:ext cx="21600000" cy="21600000"/>
            <a:chOff x="4325019" y="-6460881"/>
            <a:chExt cx="21600000" cy="21611490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C04AEA58-9263-124F-8843-1BCAF696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7" t="15238" r="14153" b="12169"/>
            <a:stretch/>
          </p:blipFill>
          <p:spPr>
            <a:xfrm>
              <a:off x="4325019" y="-6460881"/>
              <a:ext cx="21599995" cy="12600002"/>
            </a:xfrm>
            <a:prstGeom prst="rect">
              <a:avLst/>
            </a:prstGeom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92DE01C9-AFC6-C044-85A1-BAF2DF65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7" t="16296" r="14153" b="26978"/>
            <a:stretch/>
          </p:blipFill>
          <p:spPr>
            <a:xfrm>
              <a:off x="4325019" y="5304550"/>
              <a:ext cx="21600000" cy="9846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9047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0</Words>
  <Application>Microsoft Macintosh PowerPoint</Application>
  <PresentationFormat>Aangepast</PresentationFormat>
  <Paragraphs>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4</cp:revision>
  <cp:lastPrinted>2019-02-11T07:48:39Z</cp:lastPrinted>
  <dcterms:created xsi:type="dcterms:W3CDTF">2019-01-14T10:05:46Z</dcterms:created>
  <dcterms:modified xsi:type="dcterms:W3CDTF">2019-02-11T09:34:22Z</dcterms:modified>
</cp:coreProperties>
</file>