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9"/>
  </p:normalViewPr>
  <p:slideViewPr>
    <p:cSldViewPr snapToGrid="0" snapToObjects="1">
      <p:cViewPr varScale="1">
        <p:scale>
          <a:sx n="88" d="100"/>
          <a:sy n="88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2DA49-7A16-F942-AAF1-F39DD0C68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111C9BB-8883-814D-8828-3DACBCB10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22ABFA-2FD0-C543-A31F-672C1BD8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16-12-18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DC39B2-5B88-364B-BBAE-563F700B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27245B-3923-A444-A693-46155082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57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01AAE-04FF-E243-98E6-DC2E2F5A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F135C4E-1ADE-8A46-B633-8768319BB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F79570-5715-904D-9574-AD5F69B5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16-12-18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FF283C-A299-444D-95AC-93FC2DFA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8AF3EA-CCF9-E942-8C83-A8641B34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37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FF2E2C4-417A-AD4A-950B-6B2E1E96F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8272F98-8C4F-F346-98B0-21FF392CF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6A81EE-81A4-EE41-A5D2-4A6A48BB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16-12-18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DE80E5-19A7-0549-BD03-40DEA1B2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F110AA-45D8-7046-982E-6E127B7E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012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B33E2-545D-5547-B777-3346298D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E7BF36-8FC0-0C43-AC99-9B444131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FB80FD-42D6-114B-84BF-960C6A3F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16-12-18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973303-5CA3-E846-989E-B1CC8FC6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03C6F9-A57C-5746-ABE8-6C914BDA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09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79B0E-CE62-1349-A8B9-2739E644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0B5687-4981-F24B-A6C4-F9170EAA7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07A966-35CD-9E4A-80C0-5395BD2F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16-12-18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1C4D54-AB67-F042-9DC3-FC635F25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F31621-776F-6C40-9957-C239BCD1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42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0348C-86F5-BE4B-9831-6073DB43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67180F-F4A7-8840-A6A0-705E74004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406B227-F517-6744-9108-4AB4982E3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D5612B-99E2-7041-B389-3FEC0B0B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16-12-18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23618F-4DE5-CE40-8AC6-2302C45A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69BC9D5-99F0-834C-90BA-3107CB9B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98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71CA1-79DB-BD48-BFEB-F7B1979B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CA1ACA-641D-464F-A237-5CBCAE09F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2F5265A-DF18-5843-98BA-1445B5B86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B2F1384-01DE-FB4B-8401-B97D73F47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5ABEC01-F38F-9448-9454-8E9D63360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92FBACA-0857-754D-B816-348B2054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16-12-18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10AB2ED-1B81-6F43-995C-ABE72B24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8D5038D-B685-AE4F-A5F4-AF21A603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386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8C87D-AA69-BC4C-A1E5-51746F00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8808CAA-FD65-4E4E-B08C-99F42386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16-12-18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CF9EC12-2F24-CE4A-9279-C9FCB613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661456-D5F5-1649-9EBA-605BDD75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509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D1814DF-BFF4-FF40-80B0-65BF26E0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16-12-18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413394A-2C76-1546-BA55-7C966100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7F847F-D03A-D146-9CC8-127CA623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053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54ED9-9F1C-4145-A35A-A737AF20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224BE9-E4BD-4E4D-AE2F-6538CD28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A4BE5C-7C4C-6644-BFAE-C81B865D5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8A1EDA1-CDE0-FF4C-A4B5-306EEDDA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16-12-18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6CC44CB-2AE8-0A48-BA9F-BD628082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99786E1-BBC8-3B41-9D28-7D2DC16F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12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D0595-D5CD-5F41-8683-5D64F598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A3366BC-61B3-554B-970A-6EB8B11A3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467A522-3629-3F48-BBFD-FE7689303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503D0E-64FE-0B45-9328-CD3A67D9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16-12-18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81DDE0-605E-564D-B157-F3BA77FA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48A8AE-CDD0-F848-8BC3-408C9E88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261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A4878BD-58BD-FC4E-9EF8-D238E4C6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F19B34-DA0B-9545-AA7E-C2CC26F4C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B1433D-32B7-F446-A407-3B6BEAAA2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3D8C7-FCC4-3549-8F38-BEF65ECEE05B}" type="datetimeFigureOut">
              <a:rPr lang="nl-NL" smtClean="0"/>
              <a:t>16-12-18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ECBBF8-1AE9-CD42-AF9B-4565F5E13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03ABAF-6F60-E848-8071-51D3B8EFB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992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E4AB3549-F7B7-6844-90C5-BE8202A1688D}"/>
              </a:ext>
            </a:extLst>
          </p:cNvPr>
          <p:cNvSpPr/>
          <p:nvPr/>
        </p:nvSpPr>
        <p:spPr>
          <a:xfrm>
            <a:off x="3240000" y="54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rgbClr val="FF0000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F9D0228-42F5-684D-9027-847DEA6CA355}"/>
              </a:ext>
            </a:extLst>
          </p:cNvPr>
          <p:cNvSpPr/>
          <p:nvPr/>
        </p:nvSpPr>
        <p:spPr>
          <a:xfrm>
            <a:off x="4680000" y="540000"/>
            <a:ext cx="1440000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chemeClr val="tx1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F14DEA3-6E17-B44E-9E8A-DE9822598905}"/>
              </a:ext>
            </a:extLst>
          </p:cNvPr>
          <p:cNvSpPr/>
          <p:nvPr/>
        </p:nvSpPr>
        <p:spPr>
          <a:xfrm>
            <a:off x="6120000" y="54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DDC6AC9-FF6B-154D-BCF4-172DFB614220}"/>
              </a:ext>
            </a:extLst>
          </p:cNvPr>
          <p:cNvSpPr/>
          <p:nvPr/>
        </p:nvSpPr>
        <p:spPr>
          <a:xfrm>
            <a:off x="7560000" y="54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rgbClr val="FF0000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2648F1A-A062-954B-9711-578545CE89B0}"/>
              </a:ext>
            </a:extLst>
          </p:cNvPr>
          <p:cNvSpPr/>
          <p:nvPr/>
        </p:nvSpPr>
        <p:spPr>
          <a:xfrm>
            <a:off x="3240000" y="198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chemeClr val="tx1"/>
              </a:solidFill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5ABBEF62-AB49-B64E-9E25-2A031E2AD0DC}"/>
              </a:ext>
            </a:extLst>
          </p:cNvPr>
          <p:cNvSpPr/>
          <p:nvPr/>
        </p:nvSpPr>
        <p:spPr>
          <a:xfrm>
            <a:off x="4680000" y="198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rgbClr val="FF0000"/>
              </a:solidFill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D466D87-10E1-A24F-8171-11ADC1C8877A}"/>
              </a:ext>
            </a:extLst>
          </p:cNvPr>
          <p:cNvSpPr/>
          <p:nvPr/>
        </p:nvSpPr>
        <p:spPr>
          <a:xfrm>
            <a:off x="6120000" y="198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chemeClr val="tx1"/>
              </a:solidFill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6A44A6DF-06ED-5F40-8D72-D955E4332386}"/>
              </a:ext>
            </a:extLst>
          </p:cNvPr>
          <p:cNvSpPr/>
          <p:nvPr/>
        </p:nvSpPr>
        <p:spPr>
          <a:xfrm>
            <a:off x="7560000" y="198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chemeClr val="tx1"/>
              </a:solidFill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189D58C3-38CB-934B-9EEF-83C384201F75}"/>
              </a:ext>
            </a:extLst>
          </p:cNvPr>
          <p:cNvSpPr/>
          <p:nvPr/>
        </p:nvSpPr>
        <p:spPr>
          <a:xfrm>
            <a:off x="3240000" y="342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chemeClr val="tx1"/>
              </a:solidFill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E88422B3-7AE7-BB48-A38A-AE5BB34DC407}"/>
              </a:ext>
            </a:extLst>
          </p:cNvPr>
          <p:cNvSpPr/>
          <p:nvPr/>
        </p:nvSpPr>
        <p:spPr>
          <a:xfrm>
            <a:off x="4680000" y="342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chemeClr val="tx1"/>
              </a:solidFill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9F58C554-A348-A640-A2DD-86B1B8179154}"/>
              </a:ext>
            </a:extLst>
          </p:cNvPr>
          <p:cNvSpPr/>
          <p:nvPr/>
        </p:nvSpPr>
        <p:spPr>
          <a:xfrm>
            <a:off x="6120000" y="342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rgbClr val="FF0000"/>
              </a:solidFill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5009B8B3-3906-B643-96D1-4F6A9DC3854F}"/>
              </a:ext>
            </a:extLst>
          </p:cNvPr>
          <p:cNvSpPr/>
          <p:nvPr/>
        </p:nvSpPr>
        <p:spPr>
          <a:xfrm>
            <a:off x="7560000" y="342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chemeClr val="tx1"/>
              </a:solidFill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A9A5C194-8036-B944-AE63-E2E5997BF7EA}"/>
              </a:ext>
            </a:extLst>
          </p:cNvPr>
          <p:cNvSpPr/>
          <p:nvPr/>
        </p:nvSpPr>
        <p:spPr>
          <a:xfrm>
            <a:off x="3240000" y="486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chemeClr val="tx1"/>
              </a:solidFill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A400FB1E-2DE2-3548-B055-7ECE1DE0FD3A}"/>
              </a:ext>
            </a:extLst>
          </p:cNvPr>
          <p:cNvSpPr/>
          <p:nvPr/>
        </p:nvSpPr>
        <p:spPr>
          <a:xfrm>
            <a:off x="4680000" y="4860000"/>
            <a:ext cx="1440000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chemeClr val="tx1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2261ECF4-970E-3C46-A9E8-06DD996F917D}"/>
              </a:ext>
            </a:extLst>
          </p:cNvPr>
          <p:cNvSpPr/>
          <p:nvPr/>
        </p:nvSpPr>
        <p:spPr>
          <a:xfrm>
            <a:off x="6120000" y="486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chemeClr val="tx1"/>
              </a:solidFill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415DF61-BE0E-BE4F-A502-A2CB4DBBC3B1}"/>
              </a:ext>
            </a:extLst>
          </p:cNvPr>
          <p:cNvSpPr/>
          <p:nvPr/>
        </p:nvSpPr>
        <p:spPr>
          <a:xfrm>
            <a:off x="7560000" y="486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rgbClr val="FF0000"/>
              </a:solidFill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13435F95-7220-8941-9A8C-924AE0BCC3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908" y="879421"/>
            <a:ext cx="742185" cy="761157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942EFF43-4437-634E-BC9F-C069C0509FF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6" r="20661"/>
          <a:stretch/>
        </p:blipFill>
        <p:spPr bwMode="auto">
          <a:xfrm>
            <a:off x="4849704" y="710144"/>
            <a:ext cx="1100591" cy="10997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F6981834-D248-D943-BAC3-7B60EADAEA2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28" y="797852"/>
            <a:ext cx="983117" cy="930034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DDB3B1F1-3587-2647-B8C7-E0D80BD3CAF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81" y="825622"/>
            <a:ext cx="868238" cy="868757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2FF3B109-66CD-DF4E-8432-AFECC2E381B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25" y="2162090"/>
            <a:ext cx="1047750" cy="1075819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7E08375B-8638-BF4D-BCFA-5067554DED3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13" y="2291365"/>
            <a:ext cx="907574" cy="946544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83F74994-09B2-294E-A7B3-7C66C5A4B52C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125" y="2482324"/>
            <a:ext cx="1100966" cy="564625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6ED22B05-9F16-8748-BCAE-7554E9EF053B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8" r="44705"/>
          <a:stretch/>
        </p:blipFill>
        <p:spPr bwMode="auto">
          <a:xfrm>
            <a:off x="7813995" y="2162089"/>
            <a:ext cx="900124" cy="10877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23ABD918-97BB-CE40-BF53-EAB328AF8BF5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559" y="3683688"/>
            <a:ext cx="871635" cy="912624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1661654B-9358-E947-BB3B-37E3D0C8C1FE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23" y="3703025"/>
            <a:ext cx="700916" cy="886142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942A79A0-1C52-B740-B935-A3AB53372910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562" y="3792020"/>
            <a:ext cx="1155248" cy="724029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0579D8F4-B72D-B045-9D3B-29F41C3FEBB9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95" y="3657090"/>
            <a:ext cx="950693" cy="1032762"/>
          </a:xfrm>
          <a:prstGeom prst="rect">
            <a:avLst/>
          </a:prstGeom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929F442A-09DC-0741-8586-8E6F7C258BD8}"/>
              </a:ext>
            </a:extLst>
          </p:cNvPr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19" y="5063456"/>
            <a:ext cx="899575" cy="1007823"/>
          </a:xfrm>
          <a:prstGeom prst="rect">
            <a:avLst/>
          </a:prstGeom>
        </p:spPr>
      </p:pic>
      <p:pic>
        <p:nvPicPr>
          <p:cNvPr id="34" name="Afbeelding 33">
            <a:extLst>
              <a:ext uri="{FF2B5EF4-FFF2-40B4-BE49-F238E27FC236}">
                <a16:creationId xmlns:a16="http://schemas.microsoft.com/office/drawing/2014/main" id="{B0DE8A7A-06EC-CF4F-88B5-B13BE9A9126A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806" y="5166124"/>
            <a:ext cx="945295" cy="863043"/>
          </a:xfrm>
          <a:prstGeom prst="rect">
            <a:avLst/>
          </a:prstGeom>
        </p:spPr>
      </p:pic>
      <p:pic>
        <p:nvPicPr>
          <p:cNvPr id="35" name="Afbeelding 34">
            <a:extLst>
              <a:ext uri="{FF2B5EF4-FFF2-40B4-BE49-F238E27FC236}">
                <a16:creationId xmlns:a16="http://schemas.microsoft.com/office/drawing/2014/main" id="{D3CB1B58-A469-714A-9C27-0C2F78AEF516}"/>
              </a:ext>
            </a:extLst>
          </p:cNvPr>
          <p:cNvPicPr/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t="424" r="51649" b="45187"/>
          <a:stretch/>
        </p:blipFill>
        <p:spPr bwMode="auto">
          <a:xfrm>
            <a:off x="6404806" y="4996081"/>
            <a:ext cx="991078" cy="1185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15E62F4C-E863-7144-838C-2D190763D5AE}"/>
              </a:ext>
            </a:extLst>
          </p:cNvPr>
          <p:cNvPicPr/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378" y="5143324"/>
            <a:ext cx="1057293" cy="9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724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Macintosh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Brattinga, Marco</cp:lastModifiedBy>
  <cp:revision>6</cp:revision>
  <cp:lastPrinted>2018-12-03T11:16:42Z</cp:lastPrinted>
  <dcterms:created xsi:type="dcterms:W3CDTF">2018-12-03T10:20:38Z</dcterms:created>
  <dcterms:modified xsi:type="dcterms:W3CDTF">2018-12-16T21:45:34Z</dcterms:modified>
</cp:coreProperties>
</file>