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4705"/>
  </p:normalViewPr>
  <p:slideViewPr>
    <p:cSldViewPr snapToGrid="0" snapToObjects="1">
      <p:cViewPr varScale="1">
        <p:scale>
          <a:sx n="88" d="100"/>
          <a:sy n="88" d="100"/>
        </p:scale>
        <p:origin x="18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20C17-5F22-6C4B-9767-8C45C337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C35BAAD-C922-A94C-AEDB-ADF086884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E1148F-216C-9A49-B6CA-36D0A07F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EDC6CB-035D-C747-A8B8-858911B0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1F684B1-32EE-894C-AFFD-6063C5F1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743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13CA7-B1A2-EB41-9D83-573C9DC0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F8C926-408B-D14E-B3F2-F346BC257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33786F2-A364-484E-BF64-882A2607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FA3C24-A68C-994C-911C-B47F365C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73F3F1-F25F-A549-917B-930E29F0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14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22D9FA2-1CD8-7E42-8C05-DD382CEF4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EA18895-6E44-2B47-BBF5-5020BBE02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084CAD-068C-0E4C-BAC3-CF45B788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CBF0E4-433C-AA40-8291-D9D5F57D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FC32AF-282F-E745-9C63-2953AD5C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01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84303-9B3E-7641-8689-380F0621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A97A17-084A-744C-858C-7469FC74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D0E3809-5F1C-974A-BB0C-745A9E2C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445CEF-F686-2E4B-B9A9-E1C56613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B03C0F-52E1-E24B-B966-C12A4ABA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852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92590-E7FB-0E4B-B464-A24024AA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F00FBCD-1C6C-704E-BF30-59260D5EC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BD23B9-D11A-9A4B-86D4-760E213D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453DA0-57DC-A64C-B7B7-1881EC74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BDFE454-4D29-614D-A957-8931510D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32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0346E-871B-4F48-94AC-75F4D140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F5CB5C-B628-5743-85D8-5C9D354F4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40F678E-8D67-E34B-A9B5-B6B5389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1DB79B0-1CE5-394B-88C8-E3A836F2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9DBCAE-654C-6B40-88BE-E6B946704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75BB186-08BD-F048-8141-CD16ED72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33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65BD4-2511-8047-98B9-81EDD505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FDB1336-E84D-D14B-873B-F25502334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723C8-6E68-3449-A5CA-12E4CF62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1AA73E6-5BBD-F447-AA29-6FC2C2995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682A0B-CD2E-E14B-8CED-35547A2B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47556C9-4E83-5A4C-806C-1CD155D44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A22C69-C282-F944-BCB0-F14EC2A4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20691F7-1B13-CC4C-8567-F5E3FA91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31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4F449-7861-984C-B062-82549421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1CBB6E5-DE82-4847-AAD4-8B82972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1CDF4B8-978F-F34D-A896-E22E3868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4A960F-13E5-3248-A0D6-3C5AE472B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103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0E556C0-6B24-2242-AF93-8E18F1B6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89091A6-591A-624C-942D-6886A69B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F047FB-95D7-D54B-B844-B6934655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339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0024F-085F-174A-97BF-06440628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A0514D-6EBB-B049-893E-8D64D3C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233D2-0E9B-2B43-BE13-05E2F3115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2EAC90-F123-0F40-975E-44F14CA2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A79220-2A15-B143-B86B-3866E4BA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4164EF-2B99-F244-BF8A-F505E910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507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1DA94-26F9-E844-9C0E-79363424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9508F66-483E-D544-9768-CA5F4F0DB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36CD86-455C-114C-943C-7B7343EC2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17A38C4-5304-084A-AF41-C257B922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D2CA78-0B74-8846-9448-9B52DA0E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C181974-1728-6343-BB00-274359C7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225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C88D6DC-BFCB-C248-9F73-643B25FB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A281EF-246B-9E41-A909-318A30EE0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4FB33B-C3B6-574B-94B5-EB774E013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67F55-4D1E-6545-A270-9D77E6EA899B}" type="datetimeFigureOut">
              <a:rPr lang="nl-NL" smtClean="0"/>
              <a:t>03-12-18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91B4927-08D5-5E4E-AD6B-3631076FB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F75F53-EAF0-1C43-93E7-32F23E957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27479-909D-7F40-93A0-F08050AAF1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354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D04E6D0A-FBA5-1849-A421-71F86BD6AB53}"/>
              </a:ext>
            </a:extLst>
          </p:cNvPr>
          <p:cNvPicPr/>
          <p:nvPr/>
        </p:nvPicPr>
        <p:blipFill rotWithShape="1">
          <a:blip r:embed="rId2"/>
          <a:srcRect l="10684" t="10330" r="50000" b="50000"/>
          <a:stretch/>
        </p:blipFill>
        <p:spPr>
          <a:xfrm>
            <a:off x="8432800" y="335643"/>
            <a:ext cx="3381829" cy="1919514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B5B27673-E297-A441-96C4-71F40EE090FD}"/>
              </a:ext>
            </a:extLst>
          </p:cNvPr>
          <p:cNvPicPr/>
          <p:nvPr/>
        </p:nvPicPr>
        <p:blipFill rotWithShape="1">
          <a:blip r:embed="rId2"/>
          <a:srcRect l="11528" t="47525" r="50000" b="12805"/>
          <a:stretch/>
        </p:blipFill>
        <p:spPr>
          <a:xfrm>
            <a:off x="8432800" y="2469242"/>
            <a:ext cx="3309257" cy="191951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E6F8007C-F395-7A49-A62E-0F369CED0D94}"/>
              </a:ext>
            </a:extLst>
          </p:cNvPr>
          <p:cNvPicPr/>
          <p:nvPr/>
        </p:nvPicPr>
        <p:blipFill rotWithShape="1">
          <a:blip r:embed="rId3"/>
          <a:srcRect l="11238" t="10155" r="11238" b="11694"/>
          <a:stretch/>
        </p:blipFill>
        <p:spPr>
          <a:xfrm>
            <a:off x="624115" y="1172029"/>
            <a:ext cx="7141029" cy="404948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AD63033-9C39-8241-A229-06CB8732A7AA}"/>
              </a:ext>
            </a:extLst>
          </p:cNvPr>
          <p:cNvPicPr/>
          <p:nvPr/>
        </p:nvPicPr>
        <p:blipFill rotWithShape="1">
          <a:blip r:embed="rId4"/>
          <a:srcRect l="11492" t="22145" r="68851" b="39975"/>
          <a:stretch/>
        </p:blipFill>
        <p:spPr>
          <a:xfrm>
            <a:off x="8432800" y="4602842"/>
            <a:ext cx="1770744" cy="191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199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0</Words>
  <Application>Microsoft Macintosh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Brattinga, Marco</dc:creator>
  <cp:lastModifiedBy>Brattinga, Marco</cp:lastModifiedBy>
  <cp:revision>2</cp:revision>
  <cp:lastPrinted>2018-12-03T11:20:21Z</cp:lastPrinted>
  <dcterms:created xsi:type="dcterms:W3CDTF">2018-12-03T11:18:07Z</dcterms:created>
  <dcterms:modified xsi:type="dcterms:W3CDTF">2018-12-03T13:26:46Z</dcterms:modified>
</cp:coreProperties>
</file>