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9F5"/>
    <a:srgbClr val="F9F9F9"/>
    <a:srgbClr val="F5F5F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4" d="100"/>
          <a:sy n="104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6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5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8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8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9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EE7C0903-995A-8C46-A995-98EA80163D50}"/>
              </a:ext>
            </a:extLst>
          </p:cNvPr>
          <p:cNvSpPr/>
          <p:nvPr/>
        </p:nvSpPr>
        <p:spPr>
          <a:xfrm>
            <a:off x="0" y="98856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958B4B32-3867-1348-9AFB-EC1FB77E0094}"/>
              </a:ext>
            </a:extLst>
          </p:cNvPr>
          <p:cNvSpPr/>
          <p:nvPr/>
        </p:nvSpPr>
        <p:spPr>
          <a:xfrm>
            <a:off x="47594" y="473122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F59310D1-4832-7A4F-ACB4-9BF39E6E51D5}"/>
              </a:ext>
            </a:extLst>
          </p:cNvPr>
          <p:cNvSpPr/>
          <p:nvPr/>
        </p:nvSpPr>
        <p:spPr>
          <a:xfrm>
            <a:off x="47594" y="1911190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58E317B-80EA-F144-AFD9-2CC6CE5811B5}"/>
              </a:ext>
            </a:extLst>
          </p:cNvPr>
          <p:cNvSpPr txBox="1"/>
          <p:nvPr/>
        </p:nvSpPr>
        <p:spPr>
          <a:xfrm>
            <a:off x="911280" y="263812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………. 10x</a:t>
            </a:r>
          </a:p>
        </p:txBody>
      </p:sp>
      <p:sp>
        <p:nvSpPr>
          <p:cNvPr id="29" name="Pijl links 28">
            <a:extLst>
              <a:ext uri="{FF2B5EF4-FFF2-40B4-BE49-F238E27FC236}">
                <a16:creationId xmlns:a16="http://schemas.microsoft.com/office/drawing/2014/main" id="{A191B102-58A0-F14A-BAEE-A0451B979221}"/>
              </a:ext>
            </a:extLst>
          </p:cNvPr>
          <p:cNvSpPr/>
          <p:nvPr/>
        </p:nvSpPr>
        <p:spPr>
          <a:xfrm>
            <a:off x="1105859" y="2479151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BD23A105-6E45-994C-9ADC-051AE5BB94F9}"/>
              </a:ext>
            </a:extLst>
          </p:cNvPr>
          <p:cNvSpPr/>
          <p:nvPr/>
        </p:nvSpPr>
        <p:spPr>
          <a:xfrm>
            <a:off x="392211" y="176988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5D3C85B6-8FFB-A240-A3DF-E5B959EB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4" y="2317545"/>
            <a:ext cx="689209" cy="711949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0AFAF925-602F-1C44-B138-D255AB03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83" y="880204"/>
            <a:ext cx="1270000" cy="482600"/>
          </a:xfrm>
          <a:prstGeom prst="rect">
            <a:avLst/>
          </a:prstGeom>
        </p:spPr>
      </p:pic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5269E7A2-4A75-764D-9898-490378F741CB}"/>
              </a:ext>
            </a:extLst>
          </p:cNvPr>
          <p:cNvSpPr/>
          <p:nvPr/>
        </p:nvSpPr>
        <p:spPr>
          <a:xfrm>
            <a:off x="2520000" y="98856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99D7B9FA-F365-AC46-ABCA-1A0A05743EFA}"/>
              </a:ext>
            </a:extLst>
          </p:cNvPr>
          <p:cNvSpPr/>
          <p:nvPr/>
        </p:nvSpPr>
        <p:spPr>
          <a:xfrm>
            <a:off x="2567594" y="473122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9328DC59-6D76-044C-B4D3-E5ED69DA139E}"/>
              </a:ext>
            </a:extLst>
          </p:cNvPr>
          <p:cNvSpPr/>
          <p:nvPr/>
        </p:nvSpPr>
        <p:spPr>
          <a:xfrm>
            <a:off x="2567594" y="1911190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8DD0B69C-D666-7048-8544-8713D2D542CE}"/>
              </a:ext>
            </a:extLst>
          </p:cNvPr>
          <p:cNvSpPr/>
          <p:nvPr/>
        </p:nvSpPr>
        <p:spPr>
          <a:xfrm>
            <a:off x="2912211" y="176988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rechtsom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8B5B30F0-EAD7-994F-88F3-AF317ACE4DAF}"/>
              </a:ext>
            </a:extLst>
          </p:cNvPr>
          <p:cNvSpPr/>
          <p:nvPr/>
        </p:nvSpPr>
        <p:spPr>
          <a:xfrm>
            <a:off x="5040000" y="98856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EB85C894-E677-3641-89A9-280D440D79C6}"/>
              </a:ext>
            </a:extLst>
          </p:cNvPr>
          <p:cNvSpPr/>
          <p:nvPr/>
        </p:nvSpPr>
        <p:spPr>
          <a:xfrm>
            <a:off x="5087594" y="473122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5B325989-BD0E-E540-AB69-66A5840243EE}"/>
              </a:ext>
            </a:extLst>
          </p:cNvPr>
          <p:cNvSpPr/>
          <p:nvPr/>
        </p:nvSpPr>
        <p:spPr>
          <a:xfrm>
            <a:off x="5087594" y="1911190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6E6C54A4-2BC8-DA40-A5D7-3A339E8E40B8}"/>
              </a:ext>
            </a:extLst>
          </p:cNvPr>
          <p:cNvSpPr/>
          <p:nvPr/>
        </p:nvSpPr>
        <p:spPr>
          <a:xfrm>
            <a:off x="5432211" y="176988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linksom</a:t>
            </a:r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BD61BF92-17C8-4B47-8125-83100E146B32}"/>
              </a:ext>
            </a:extLst>
          </p:cNvPr>
          <p:cNvSpPr/>
          <p:nvPr/>
        </p:nvSpPr>
        <p:spPr>
          <a:xfrm>
            <a:off x="7560000" y="98856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7" name="Afgeronde rechthoek 86">
            <a:extLst>
              <a:ext uri="{FF2B5EF4-FFF2-40B4-BE49-F238E27FC236}">
                <a16:creationId xmlns:a16="http://schemas.microsoft.com/office/drawing/2014/main" id="{472AC32B-B3ED-0D48-ACFC-CFB7BBA63867}"/>
              </a:ext>
            </a:extLst>
          </p:cNvPr>
          <p:cNvSpPr/>
          <p:nvPr/>
        </p:nvSpPr>
        <p:spPr>
          <a:xfrm>
            <a:off x="7607594" y="473122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62C1A2DD-C5E2-2243-8B6B-F4005799CBF8}"/>
              </a:ext>
            </a:extLst>
          </p:cNvPr>
          <p:cNvSpPr/>
          <p:nvPr/>
        </p:nvSpPr>
        <p:spPr>
          <a:xfrm>
            <a:off x="7607594" y="1911190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42D2779D-F56F-0146-9F3F-726BA11FEA0E}"/>
              </a:ext>
            </a:extLst>
          </p:cNvPr>
          <p:cNvSpPr/>
          <p:nvPr/>
        </p:nvSpPr>
        <p:spPr>
          <a:xfrm>
            <a:off x="7952211" y="176988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keer om aan de rand</a:t>
            </a:r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5CF66805-1C56-4C43-BCA9-02C07F6CB88B}"/>
              </a:ext>
            </a:extLst>
          </p:cNvPr>
          <p:cNvSpPr/>
          <p:nvPr/>
        </p:nvSpPr>
        <p:spPr>
          <a:xfrm>
            <a:off x="0" y="3517200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84ADF50D-0CE4-1845-956C-04D21D614DCC}"/>
              </a:ext>
            </a:extLst>
          </p:cNvPr>
          <p:cNvSpPr/>
          <p:nvPr/>
        </p:nvSpPr>
        <p:spPr>
          <a:xfrm>
            <a:off x="47594" y="3891466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70AF08D5-F7BE-AA4E-9E84-6AE57108FB51}"/>
              </a:ext>
            </a:extLst>
          </p:cNvPr>
          <p:cNvSpPr/>
          <p:nvPr/>
        </p:nvSpPr>
        <p:spPr>
          <a:xfrm>
            <a:off x="47594" y="5329534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E67FA6D4-AFA5-874A-A877-5F05641F5BE9}"/>
              </a:ext>
            </a:extLst>
          </p:cNvPr>
          <p:cNvSpPr/>
          <p:nvPr/>
        </p:nvSpPr>
        <p:spPr>
          <a:xfrm>
            <a:off x="392211" y="5188230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0B66AFD0-1C45-7D4F-9C34-42E6475A3A88}"/>
              </a:ext>
            </a:extLst>
          </p:cNvPr>
          <p:cNvSpPr/>
          <p:nvPr/>
        </p:nvSpPr>
        <p:spPr>
          <a:xfrm>
            <a:off x="2519999" y="3517200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BD6FD71A-318F-7742-AF64-41AFFAD16423}"/>
              </a:ext>
            </a:extLst>
          </p:cNvPr>
          <p:cNvSpPr/>
          <p:nvPr/>
        </p:nvSpPr>
        <p:spPr>
          <a:xfrm>
            <a:off x="2567593" y="3891466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Afgeronde rechthoek 98">
            <a:extLst>
              <a:ext uri="{FF2B5EF4-FFF2-40B4-BE49-F238E27FC236}">
                <a16:creationId xmlns:a16="http://schemas.microsoft.com/office/drawing/2014/main" id="{8976FB10-710A-054D-BF54-B3E877C8AF36}"/>
              </a:ext>
            </a:extLst>
          </p:cNvPr>
          <p:cNvSpPr/>
          <p:nvPr/>
        </p:nvSpPr>
        <p:spPr>
          <a:xfrm>
            <a:off x="2567593" y="5329534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2C5EF10A-33B2-3548-81B6-47EC29722388}"/>
              </a:ext>
            </a:extLst>
          </p:cNvPr>
          <p:cNvSpPr/>
          <p:nvPr/>
        </p:nvSpPr>
        <p:spPr>
          <a:xfrm>
            <a:off x="2912210" y="5188230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C6B9F0B-29F1-9E48-B8AC-D29F365DAF51}"/>
              </a:ext>
            </a:extLst>
          </p:cNvPr>
          <p:cNvSpPr/>
          <p:nvPr/>
        </p:nvSpPr>
        <p:spPr>
          <a:xfrm>
            <a:off x="5039998" y="3517200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40A63F14-36F8-224A-9E92-A858A614F2E9}"/>
              </a:ext>
            </a:extLst>
          </p:cNvPr>
          <p:cNvSpPr/>
          <p:nvPr/>
        </p:nvSpPr>
        <p:spPr>
          <a:xfrm>
            <a:off x="5087592" y="3891466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2109EC2D-9609-3F41-A6B2-175E92E30DDA}"/>
              </a:ext>
            </a:extLst>
          </p:cNvPr>
          <p:cNvSpPr/>
          <p:nvPr/>
        </p:nvSpPr>
        <p:spPr>
          <a:xfrm>
            <a:off x="5087592" y="5329534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7932FFAB-1D50-0C4E-BD49-51C3FF714571}"/>
              </a:ext>
            </a:extLst>
          </p:cNvPr>
          <p:cNvSpPr/>
          <p:nvPr/>
        </p:nvSpPr>
        <p:spPr>
          <a:xfrm>
            <a:off x="5432209" y="5188230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8DCFA17D-08F0-B542-87FB-0D5CD2B0BDA7}"/>
              </a:ext>
            </a:extLst>
          </p:cNvPr>
          <p:cNvSpPr/>
          <p:nvPr/>
        </p:nvSpPr>
        <p:spPr>
          <a:xfrm>
            <a:off x="7560000" y="3524049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95BF6AB7-8CDB-1D41-884A-2B05E41A3334}"/>
              </a:ext>
            </a:extLst>
          </p:cNvPr>
          <p:cNvSpPr/>
          <p:nvPr/>
        </p:nvSpPr>
        <p:spPr>
          <a:xfrm>
            <a:off x="7607594" y="3898315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D6D6EAB3-3638-6547-82C9-87FAAECA049B}"/>
              </a:ext>
            </a:extLst>
          </p:cNvPr>
          <p:cNvSpPr/>
          <p:nvPr/>
        </p:nvSpPr>
        <p:spPr>
          <a:xfrm>
            <a:off x="7607594" y="5336383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278DC276-5DCF-F24F-8C0E-6C9DD6CE9ADC}"/>
              </a:ext>
            </a:extLst>
          </p:cNvPr>
          <p:cNvSpPr/>
          <p:nvPr/>
        </p:nvSpPr>
        <p:spPr>
          <a:xfrm>
            <a:off x="7952211" y="5195079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pic>
        <p:nvPicPr>
          <p:cNvPr id="112" name="Afbeelding 111">
            <a:extLst>
              <a:ext uri="{FF2B5EF4-FFF2-40B4-BE49-F238E27FC236}">
                <a16:creationId xmlns:a16="http://schemas.microsoft.com/office/drawing/2014/main" id="{AEBCDB6F-8386-BF45-9D00-15B95AFB8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98" y="880204"/>
            <a:ext cx="1447800" cy="508000"/>
          </a:xfrm>
          <a:prstGeom prst="rect">
            <a:avLst/>
          </a:prstGeom>
        </p:spPr>
      </p:pic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EA2CED17-988A-594B-BE90-042EC21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26" y="2282151"/>
            <a:ext cx="689209" cy="711949"/>
          </a:xfrm>
          <a:prstGeom prst="rect">
            <a:avLst/>
          </a:prstGeom>
        </p:spPr>
      </p:pic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400AD01C-1A8A-9240-B189-2CE8D754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081">
            <a:off x="3877398" y="2308527"/>
            <a:ext cx="689209" cy="711949"/>
          </a:xfrm>
          <a:prstGeom prst="rect">
            <a:avLst/>
          </a:prstGeom>
        </p:spPr>
      </p:pic>
      <p:grpSp>
        <p:nvGrpSpPr>
          <p:cNvPr id="121" name="Groep 120">
            <a:extLst>
              <a:ext uri="{FF2B5EF4-FFF2-40B4-BE49-F238E27FC236}">
                <a16:creationId xmlns:a16="http://schemas.microsoft.com/office/drawing/2014/main" id="{71FF10C5-25E3-ED41-96BB-6FC300FC2905}"/>
              </a:ext>
            </a:extLst>
          </p:cNvPr>
          <p:cNvGrpSpPr/>
          <p:nvPr/>
        </p:nvGrpSpPr>
        <p:grpSpPr>
          <a:xfrm>
            <a:off x="3440929" y="2492680"/>
            <a:ext cx="342294" cy="343641"/>
            <a:chOff x="3440929" y="2492680"/>
            <a:chExt cx="342294" cy="343641"/>
          </a:xfrm>
        </p:grpSpPr>
        <p:sp>
          <p:nvSpPr>
            <p:cNvPr id="119" name="Punthaak 118">
              <a:extLst>
                <a:ext uri="{FF2B5EF4-FFF2-40B4-BE49-F238E27FC236}">
                  <a16:creationId xmlns:a16="http://schemas.microsoft.com/office/drawing/2014/main" id="{677633E5-A507-CB41-965B-7BDC417EC659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0" name="Punthaak 119">
              <a:extLst>
                <a:ext uri="{FF2B5EF4-FFF2-40B4-BE49-F238E27FC236}">
                  <a16:creationId xmlns:a16="http://schemas.microsoft.com/office/drawing/2014/main" id="{FD52493B-1E4F-9442-8CE8-6B071908F7A0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22" name="Afbeelding 121">
            <a:extLst>
              <a:ext uri="{FF2B5EF4-FFF2-40B4-BE49-F238E27FC236}">
                <a16:creationId xmlns:a16="http://schemas.microsoft.com/office/drawing/2014/main" id="{9FC7F57C-05D8-2744-9E98-D90FFBF5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85" y="2271500"/>
            <a:ext cx="689209" cy="711949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FC4CF066-F9FC-EC46-A1CC-F357BDD1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0159">
            <a:off x="6469177" y="2236076"/>
            <a:ext cx="689209" cy="711949"/>
          </a:xfrm>
          <a:prstGeom prst="rect">
            <a:avLst/>
          </a:prstGeom>
        </p:spPr>
      </p:pic>
      <p:grpSp>
        <p:nvGrpSpPr>
          <p:cNvPr id="124" name="Groep 123">
            <a:extLst>
              <a:ext uri="{FF2B5EF4-FFF2-40B4-BE49-F238E27FC236}">
                <a16:creationId xmlns:a16="http://schemas.microsoft.com/office/drawing/2014/main" id="{85AE62F4-1118-8545-98BF-971E038E1DD6}"/>
              </a:ext>
            </a:extLst>
          </p:cNvPr>
          <p:cNvGrpSpPr/>
          <p:nvPr/>
        </p:nvGrpSpPr>
        <p:grpSpPr>
          <a:xfrm>
            <a:off x="6027888" y="2482029"/>
            <a:ext cx="342294" cy="343641"/>
            <a:chOff x="3440929" y="2492680"/>
            <a:chExt cx="342294" cy="343641"/>
          </a:xfrm>
        </p:grpSpPr>
        <p:sp>
          <p:nvSpPr>
            <p:cNvPr id="125" name="Punthaak 124">
              <a:extLst>
                <a:ext uri="{FF2B5EF4-FFF2-40B4-BE49-F238E27FC236}">
                  <a16:creationId xmlns:a16="http://schemas.microsoft.com/office/drawing/2014/main" id="{4E67D633-5CA4-524A-921A-7E9611AFF6A3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6" name="Punthaak 125">
              <a:extLst>
                <a:ext uri="{FF2B5EF4-FFF2-40B4-BE49-F238E27FC236}">
                  <a16:creationId xmlns:a16="http://schemas.microsoft.com/office/drawing/2014/main" id="{37E36664-0B3D-504A-AD26-1A01160E8A88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28" name="Afbeelding 127">
            <a:extLst>
              <a:ext uri="{FF2B5EF4-FFF2-40B4-BE49-F238E27FC236}">
                <a16:creationId xmlns:a16="http://schemas.microsoft.com/office/drawing/2014/main" id="{AEBD0048-C7B0-5348-9AFB-DE4E4917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611" y="868349"/>
            <a:ext cx="1447800" cy="533400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F87F329B-C0E3-1045-B59A-7794AEE59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524" y="906449"/>
            <a:ext cx="1250950" cy="495300"/>
          </a:xfrm>
          <a:prstGeom prst="rect">
            <a:avLst/>
          </a:prstGeom>
        </p:spPr>
      </p:pic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61B472C6-18CA-3045-B6EC-D8CCD88B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400" y="2264478"/>
            <a:ext cx="689209" cy="711949"/>
          </a:xfrm>
          <a:prstGeom prst="rect">
            <a:avLst/>
          </a:prstGeom>
        </p:spPr>
      </p:pic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DADF4A2C-9AA6-4E4D-B713-3EEBB9899E19}"/>
              </a:ext>
            </a:extLst>
          </p:cNvPr>
          <p:cNvCxnSpPr/>
          <p:nvPr/>
        </p:nvCxnSpPr>
        <p:spPr>
          <a:xfrm>
            <a:off x="9507789" y="2096717"/>
            <a:ext cx="0" cy="1070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U-vormige pijl 133">
            <a:extLst>
              <a:ext uri="{FF2B5EF4-FFF2-40B4-BE49-F238E27FC236}">
                <a16:creationId xmlns:a16="http://schemas.microsoft.com/office/drawing/2014/main" id="{4A574CB6-BCF8-B745-BE35-5366FFC0F083}"/>
              </a:ext>
            </a:extLst>
          </p:cNvPr>
          <p:cNvSpPr/>
          <p:nvPr/>
        </p:nvSpPr>
        <p:spPr>
          <a:xfrm rot="5400000">
            <a:off x="9099724" y="2979451"/>
            <a:ext cx="233523" cy="313594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EE7C0903-995A-8C46-A995-98EA80163D50}"/>
              </a:ext>
            </a:extLst>
          </p:cNvPr>
          <p:cNvSpPr/>
          <p:nvPr/>
        </p:nvSpPr>
        <p:spPr>
          <a:xfrm>
            <a:off x="0" y="98856"/>
            <a:ext cx="2340000" cy="397887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958B4B32-3867-1348-9AFB-EC1FB77E0094}"/>
              </a:ext>
            </a:extLst>
          </p:cNvPr>
          <p:cNvSpPr/>
          <p:nvPr/>
        </p:nvSpPr>
        <p:spPr>
          <a:xfrm>
            <a:off x="47594" y="473122"/>
            <a:ext cx="2244811" cy="1386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F59310D1-4832-7A4F-ACB4-9BF39E6E51D5}"/>
              </a:ext>
            </a:extLst>
          </p:cNvPr>
          <p:cNvSpPr/>
          <p:nvPr/>
        </p:nvSpPr>
        <p:spPr>
          <a:xfrm>
            <a:off x="47594" y="1911190"/>
            <a:ext cx="2244811" cy="1386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58E317B-80EA-F144-AFD9-2CC6CE5811B5}"/>
              </a:ext>
            </a:extLst>
          </p:cNvPr>
          <p:cNvSpPr txBox="1"/>
          <p:nvPr/>
        </p:nvSpPr>
        <p:spPr>
          <a:xfrm>
            <a:off x="911280" y="263812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………. 10x</a:t>
            </a:r>
          </a:p>
        </p:txBody>
      </p:sp>
      <p:sp>
        <p:nvSpPr>
          <p:cNvPr id="29" name="Pijl links 28">
            <a:extLst>
              <a:ext uri="{FF2B5EF4-FFF2-40B4-BE49-F238E27FC236}">
                <a16:creationId xmlns:a16="http://schemas.microsoft.com/office/drawing/2014/main" id="{A191B102-58A0-F14A-BAEE-A0451B979221}"/>
              </a:ext>
            </a:extLst>
          </p:cNvPr>
          <p:cNvSpPr/>
          <p:nvPr/>
        </p:nvSpPr>
        <p:spPr>
          <a:xfrm>
            <a:off x="1105859" y="2479151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BD23A105-6E45-994C-9ADC-051AE5BB94F9}"/>
              </a:ext>
            </a:extLst>
          </p:cNvPr>
          <p:cNvSpPr/>
          <p:nvPr/>
        </p:nvSpPr>
        <p:spPr>
          <a:xfrm>
            <a:off x="392211" y="176988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5D3C85B6-8FFB-A240-A3DF-E5B959EB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4" y="2317545"/>
            <a:ext cx="689209" cy="711949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0AFAF925-602F-1C44-B138-D255AB03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83" y="880204"/>
            <a:ext cx="1270000" cy="482600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66BBECC7-1297-034B-9839-38E08A416ACA}"/>
              </a:ext>
            </a:extLst>
          </p:cNvPr>
          <p:cNvGrpSpPr>
            <a:grpSpLocks noChangeAspect="1"/>
          </p:cNvGrpSpPr>
          <p:nvPr/>
        </p:nvGrpSpPr>
        <p:grpSpPr>
          <a:xfrm>
            <a:off x="47594" y="3418812"/>
            <a:ext cx="746327" cy="460800"/>
            <a:chOff x="2122751" y="3297190"/>
            <a:chExt cx="2244811" cy="1386000"/>
          </a:xfrm>
        </p:grpSpPr>
        <p:sp>
          <p:nvSpPr>
            <p:cNvPr id="68" name="Afgeronde rechthoek 67">
              <a:extLst>
                <a:ext uri="{FF2B5EF4-FFF2-40B4-BE49-F238E27FC236}">
                  <a16:creationId xmlns:a16="http://schemas.microsoft.com/office/drawing/2014/main" id="{4234A960-E798-3A4F-B218-76463E417E59}"/>
                </a:ext>
              </a:extLst>
            </p:cNvPr>
            <p:cNvSpPr/>
            <p:nvPr/>
          </p:nvSpPr>
          <p:spPr>
            <a:xfrm>
              <a:off x="2122751" y="3297190"/>
              <a:ext cx="2244811" cy="1386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4" name="Afbeelding 73">
              <a:extLst>
                <a:ext uri="{FF2B5EF4-FFF2-40B4-BE49-F238E27FC236}">
                  <a16:creationId xmlns:a16="http://schemas.microsoft.com/office/drawing/2014/main" id="{17ECACBB-48B9-A642-A650-F792EC8B0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255" y="3704272"/>
              <a:ext cx="1447800" cy="508000"/>
            </a:xfrm>
            <a:prstGeom prst="rect">
              <a:avLst/>
            </a:prstGeom>
          </p:spPr>
        </p:pic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675910E-897E-9F4B-96FC-47B5B41222E6}"/>
              </a:ext>
            </a:extLst>
          </p:cNvPr>
          <p:cNvGrpSpPr>
            <a:grpSpLocks noChangeAspect="1"/>
          </p:cNvGrpSpPr>
          <p:nvPr/>
        </p:nvGrpSpPr>
        <p:grpSpPr>
          <a:xfrm>
            <a:off x="796836" y="3418812"/>
            <a:ext cx="746327" cy="460800"/>
            <a:chOff x="4642751" y="3297190"/>
            <a:chExt cx="2244811" cy="1386000"/>
          </a:xfrm>
        </p:grpSpPr>
        <p:sp>
          <p:nvSpPr>
            <p:cNvPr id="69" name="Afgeronde rechthoek 68">
              <a:extLst>
                <a:ext uri="{FF2B5EF4-FFF2-40B4-BE49-F238E27FC236}">
                  <a16:creationId xmlns:a16="http://schemas.microsoft.com/office/drawing/2014/main" id="{E3C8D3A9-24E5-A042-9C33-88AB5A1855B1}"/>
                </a:ext>
              </a:extLst>
            </p:cNvPr>
            <p:cNvSpPr/>
            <p:nvPr/>
          </p:nvSpPr>
          <p:spPr>
            <a:xfrm>
              <a:off x="4642751" y="3297190"/>
              <a:ext cx="2244811" cy="1386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5" name="Afbeelding 74">
              <a:extLst>
                <a:ext uri="{FF2B5EF4-FFF2-40B4-BE49-F238E27FC236}">
                  <a16:creationId xmlns:a16="http://schemas.microsoft.com/office/drawing/2014/main" id="{BECB32AD-E6B9-F14B-9DFD-7B33ABAEA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768" y="3692417"/>
              <a:ext cx="1447800" cy="533400"/>
            </a:xfrm>
            <a:prstGeom prst="rect">
              <a:avLst/>
            </a:prstGeom>
          </p:spPr>
        </p:pic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ACDEC600-C76E-AF41-8EB6-D5A08C0716C2}"/>
              </a:ext>
            </a:extLst>
          </p:cNvPr>
          <p:cNvGrpSpPr>
            <a:grpSpLocks noChangeAspect="1"/>
          </p:cNvGrpSpPr>
          <p:nvPr/>
        </p:nvGrpSpPr>
        <p:grpSpPr>
          <a:xfrm>
            <a:off x="1546078" y="3418812"/>
            <a:ext cx="746327" cy="460800"/>
            <a:chOff x="7162751" y="3297190"/>
            <a:chExt cx="2244811" cy="1386000"/>
          </a:xfrm>
        </p:grpSpPr>
        <p:sp>
          <p:nvSpPr>
            <p:cNvPr id="70" name="Afgeronde rechthoek 69">
              <a:extLst>
                <a:ext uri="{FF2B5EF4-FFF2-40B4-BE49-F238E27FC236}">
                  <a16:creationId xmlns:a16="http://schemas.microsoft.com/office/drawing/2014/main" id="{DD95D696-E355-7248-81C3-BC7E9D5B1BA5}"/>
                </a:ext>
              </a:extLst>
            </p:cNvPr>
            <p:cNvSpPr/>
            <p:nvPr/>
          </p:nvSpPr>
          <p:spPr>
            <a:xfrm>
              <a:off x="7162751" y="3297190"/>
              <a:ext cx="2244811" cy="1386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7" name="Afbeelding 76">
              <a:extLst>
                <a:ext uri="{FF2B5EF4-FFF2-40B4-BE49-F238E27FC236}">
                  <a16:creationId xmlns:a16="http://schemas.microsoft.com/office/drawing/2014/main" id="{F6AFA8F0-3A61-2842-8377-684856B8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9681" y="3730517"/>
              <a:ext cx="1250950" cy="495300"/>
            </a:xfrm>
            <a:prstGeom prst="rect">
              <a:avLst/>
            </a:prstGeom>
          </p:spPr>
        </p:pic>
      </p:grp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F0B9890E-7722-114A-B8A2-C0D2B8901ACE}"/>
              </a:ext>
            </a:extLst>
          </p:cNvPr>
          <p:cNvSpPr/>
          <p:nvPr/>
        </p:nvSpPr>
        <p:spPr>
          <a:xfrm>
            <a:off x="44678" y="3877072"/>
            <a:ext cx="746327" cy="161645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400" b="1" dirty="0">
                <a:latin typeface="Bradley Hand ITC" panose="03070402050302030203" pitchFamily="66" charset="77"/>
              </a:rPr>
              <a:t>draai rechtsom</a:t>
            </a:r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F0D7E6F6-C5F1-FB48-A18B-500D600EBA59}"/>
              </a:ext>
            </a:extLst>
          </p:cNvPr>
          <p:cNvSpPr/>
          <p:nvPr/>
        </p:nvSpPr>
        <p:spPr>
          <a:xfrm>
            <a:off x="791005" y="3881574"/>
            <a:ext cx="746327" cy="161645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400" b="1" dirty="0">
                <a:latin typeface="Bradley Hand ITC" panose="03070402050302030203" pitchFamily="66" charset="77"/>
              </a:rPr>
              <a:t>draai linksom</a:t>
            </a:r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0E7A8413-3E74-D24C-B8E8-48BA9A183471}"/>
              </a:ext>
            </a:extLst>
          </p:cNvPr>
          <p:cNvSpPr/>
          <p:nvPr/>
        </p:nvSpPr>
        <p:spPr>
          <a:xfrm>
            <a:off x="1543163" y="3877071"/>
            <a:ext cx="746327" cy="161645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400" b="1" dirty="0">
                <a:latin typeface="Bradley Hand ITC" panose="03070402050302030203" pitchFamily="66" charset="77"/>
              </a:rPr>
              <a:t>keer om aan de rand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CBE0A493-C5FC-7745-98FA-B55D205D3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323670"/>
            <a:ext cx="2127250" cy="342900"/>
          </a:xfrm>
          <a:prstGeom prst="rect">
            <a:avLst/>
          </a:prstGeom>
        </p:spPr>
      </p:pic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F85E9903-9AB6-DE48-8E38-7DBDD1CCA1C2}"/>
              </a:ext>
            </a:extLst>
          </p:cNvPr>
          <p:cNvSpPr/>
          <p:nvPr/>
        </p:nvSpPr>
        <p:spPr>
          <a:xfrm>
            <a:off x="2485831" y="98856"/>
            <a:ext cx="2340000" cy="324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DF005A8-CD21-534E-AFC9-A341BB7E6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559" y="3550212"/>
            <a:ext cx="1200150" cy="1193800"/>
          </a:xfrm>
          <a:prstGeom prst="rect">
            <a:avLst/>
          </a:prstGeom>
        </p:spPr>
      </p:pic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18DD3762-0A7B-524B-8208-055216814B2C}"/>
              </a:ext>
            </a:extLst>
          </p:cNvPr>
          <p:cNvSpPr/>
          <p:nvPr/>
        </p:nvSpPr>
        <p:spPr>
          <a:xfrm>
            <a:off x="2533425" y="473122"/>
            <a:ext cx="2244811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6FF30394-915D-2348-858A-4E3E681463D0}"/>
              </a:ext>
            </a:extLst>
          </p:cNvPr>
          <p:cNvSpPr/>
          <p:nvPr/>
        </p:nvSpPr>
        <p:spPr>
          <a:xfrm>
            <a:off x="2515630" y="1769886"/>
            <a:ext cx="2244811" cy="12600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8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1D44820E-C4AD-E645-BEE8-A2EAD78FEB3E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12418CEE-40E8-2745-96F3-C312730ABD09}"/>
              </a:ext>
            </a:extLst>
          </p:cNvPr>
          <p:cNvSpPr/>
          <p:nvPr/>
        </p:nvSpPr>
        <p:spPr>
          <a:xfrm>
            <a:off x="4932000" y="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64DBAA-0699-2F46-BCC0-A8E2DD0D88B0}"/>
              </a:ext>
            </a:extLst>
          </p:cNvPr>
          <p:cNvSpPr/>
          <p:nvPr/>
        </p:nvSpPr>
        <p:spPr>
          <a:xfrm>
            <a:off x="7398000" y="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C516C515-E087-1743-93D0-A8124E2A6ED2}"/>
              </a:ext>
            </a:extLst>
          </p:cNvPr>
          <p:cNvSpPr/>
          <p:nvPr/>
        </p:nvSpPr>
        <p:spPr>
          <a:xfrm>
            <a:off x="0" y="342000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35E1F563-5F17-7344-ADEE-3307A628062B}"/>
              </a:ext>
            </a:extLst>
          </p:cNvPr>
          <p:cNvSpPr/>
          <p:nvPr/>
        </p:nvSpPr>
        <p:spPr>
          <a:xfrm>
            <a:off x="2466000" y="342000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A904F72F-3C2D-3B42-B177-53FAB869C8C8}"/>
              </a:ext>
            </a:extLst>
          </p:cNvPr>
          <p:cNvSpPr/>
          <p:nvPr/>
        </p:nvSpPr>
        <p:spPr>
          <a:xfrm>
            <a:off x="4932000" y="342000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E6D92A88-00A6-E640-9FE8-55BF73C20C90}"/>
              </a:ext>
            </a:extLst>
          </p:cNvPr>
          <p:cNvSpPr/>
          <p:nvPr/>
        </p:nvSpPr>
        <p:spPr>
          <a:xfrm>
            <a:off x="7398000" y="3420000"/>
            <a:ext cx="2466000" cy="3420000"/>
          </a:xfrm>
          <a:prstGeom prst="roundRect">
            <a:avLst>
              <a:gd name="adj" fmla="val 5578"/>
            </a:avLst>
          </a:prstGeom>
          <a:noFill/>
          <a:ln>
            <a:solidFill>
              <a:srgbClr val="47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6436FFFE-9987-614A-AA2B-D60F8373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" y="718718"/>
            <a:ext cx="2127250" cy="3429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EA67431C-AE98-A849-AE85-6848BD5E4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7" b="4767"/>
          <a:stretch/>
        </p:blipFill>
        <p:spPr>
          <a:xfrm>
            <a:off x="632925" y="431618"/>
            <a:ext cx="1200150" cy="1080000"/>
          </a:xfrm>
          <a:prstGeom prst="rect">
            <a:avLst/>
          </a:prstGeom>
        </p:spPr>
      </p:pic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51255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EEB62977-BD26-624C-9EDC-F97D305A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" y="2827622"/>
            <a:ext cx="470065" cy="164935"/>
          </a:xfrm>
          <a:prstGeom prst="rect">
            <a:avLst/>
          </a:prstGeom>
        </p:spPr>
      </p:pic>
      <p:grpSp>
        <p:nvGrpSpPr>
          <p:cNvPr id="33" name="Groep 32">
            <a:extLst>
              <a:ext uri="{FF2B5EF4-FFF2-40B4-BE49-F238E27FC236}">
                <a16:creationId xmlns:a16="http://schemas.microsoft.com/office/drawing/2014/main" id="{2BC222BF-3CB4-3D45-8830-43A520C330E4}"/>
              </a:ext>
            </a:extLst>
          </p:cNvPr>
          <p:cNvGrpSpPr>
            <a:grpSpLocks noChangeAspect="1"/>
          </p:cNvGrpSpPr>
          <p:nvPr/>
        </p:nvGrpSpPr>
        <p:grpSpPr>
          <a:xfrm>
            <a:off x="871856" y="2685090"/>
            <a:ext cx="728835" cy="450000"/>
            <a:chOff x="2122751" y="3297190"/>
            <a:chExt cx="2244811" cy="1386000"/>
          </a:xfrm>
        </p:grpSpPr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3BC04389-44A1-FB4D-85C0-CD091677D348}"/>
                </a:ext>
              </a:extLst>
            </p:cNvPr>
            <p:cNvSpPr/>
            <p:nvPr/>
          </p:nvSpPr>
          <p:spPr>
            <a:xfrm>
              <a:off x="2122751" y="3297190"/>
              <a:ext cx="2244811" cy="1386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64B195D1-EC54-9E42-8E29-8E46DC98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255" y="3704272"/>
              <a:ext cx="1447800" cy="508000"/>
            </a:xfrm>
            <a:prstGeom prst="rect">
              <a:avLst/>
            </a:prstGeom>
          </p:spPr>
        </p:pic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A5D5F0C3-864D-0B4E-9901-9C5232576761}"/>
              </a:ext>
            </a:extLst>
          </p:cNvPr>
          <p:cNvGrpSpPr>
            <a:grpSpLocks noChangeAspect="1"/>
          </p:cNvGrpSpPr>
          <p:nvPr/>
        </p:nvGrpSpPr>
        <p:grpSpPr>
          <a:xfrm>
            <a:off x="1656000" y="2685090"/>
            <a:ext cx="728835" cy="450000"/>
            <a:chOff x="2122751" y="3297190"/>
            <a:chExt cx="2244811" cy="1386000"/>
          </a:xfrm>
        </p:grpSpPr>
        <p:sp>
          <p:nvSpPr>
            <p:cNvPr id="37" name="Afgeronde rechthoek 36">
              <a:extLst>
                <a:ext uri="{FF2B5EF4-FFF2-40B4-BE49-F238E27FC236}">
                  <a16:creationId xmlns:a16="http://schemas.microsoft.com/office/drawing/2014/main" id="{837B87BA-3EBA-D946-A887-F5AD8A13F57B}"/>
                </a:ext>
              </a:extLst>
            </p:cNvPr>
            <p:cNvSpPr/>
            <p:nvPr/>
          </p:nvSpPr>
          <p:spPr>
            <a:xfrm>
              <a:off x="2122751" y="3297190"/>
              <a:ext cx="2244811" cy="1386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8" name="Afbeelding 37">
              <a:extLst>
                <a:ext uri="{FF2B5EF4-FFF2-40B4-BE49-F238E27FC236}">
                  <a16:creationId xmlns:a16="http://schemas.microsoft.com/office/drawing/2014/main" id="{A9E452F4-0D7B-194A-9A70-FE2269605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255" y="3704272"/>
              <a:ext cx="1447800" cy="508000"/>
            </a:xfrm>
            <a:prstGeom prst="rect">
              <a:avLst/>
            </a:prstGeom>
          </p:spPr>
        </p:pic>
      </p:grp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</p:spTree>
    <p:extLst>
      <p:ext uri="{BB962C8B-B14F-4D97-AF65-F5344CB8AC3E}">
        <p14:creationId xmlns:p14="http://schemas.microsoft.com/office/powerpoint/2010/main" val="40914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E85AC035-284A-7D49-A3FB-1D6328C2D165}"/>
              </a:ext>
            </a:extLst>
          </p:cNvPr>
          <p:cNvGrpSpPr/>
          <p:nvPr/>
        </p:nvGrpSpPr>
        <p:grpSpPr>
          <a:xfrm>
            <a:off x="0" y="0"/>
            <a:ext cx="2466000" cy="3420000"/>
            <a:chOff x="0" y="0"/>
            <a:chExt cx="2466000" cy="3420000"/>
          </a:xfrm>
        </p:grpSpPr>
        <p:sp>
          <p:nvSpPr>
            <p:cNvPr id="2" name="Afgeronde rechthoek 1">
              <a:extLst>
                <a:ext uri="{FF2B5EF4-FFF2-40B4-BE49-F238E27FC236}">
                  <a16:creationId xmlns:a16="http://schemas.microsoft.com/office/drawing/2014/main" id="{C749F7F8-C3F2-154E-9A4E-065DB927A85E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22" name="Afgeronde rechthoek 21">
              <a:extLst>
                <a:ext uri="{FF2B5EF4-FFF2-40B4-BE49-F238E27FC236}">
                  <a16:creationId xmlns:a16="http://schemas.microsoft.com/office/drawing/2014/main" id="{C55513BD-67E2-BC4A-946B-CEB580ADC25E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Afgeronde rechthoek 22">
              <a:extLst>
                <a:ext uri="{FF2B5EF4-FFF2-40B4-BE49-F238E27FC236}">
                  <a16:creationId xmlns:a16="http://schemas.microsoft.com/office/drawing/2014/main" id="{F3B04D18-361C-714D-B547-6F8A64DDE9CD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Afgeronde rechthoek 25">
              <a:extLst>
                <a:ext uri="{FF2B5EF4-FFF2-40B4-BE49-F238E27FC236}">
                  <a16:creationId xmlns:a16="http://schemas.microsoft.com/office/drawing/2014/main" id="{E9AD916A-A9BB-3947-9CAD-9DDA40084B55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Afgeronde rechthoek 26">
              <a:extLst>
                <a:ext uri="{FF2B5EF4-FFF2-40B4-BE49-F238E27FC236}">
                  <a16:creationId xmlns:a16="http://schemas.microsoft.com/office/drawing/2014/main" id="{A9D7987A-A22A-2E4A-BE2F-345181096261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28" name="Afgeronde rechthoek 27">
              <a:extLst>
                <a:ext uri="{FF2B5EF4-FFF2-40B4-BE49-F238E27FC236}">
                  <a16:creationId xmlns:a16="http://schemas.microsoft.com/office/drawing/2014/main" id="{6798265E-D1DB-5E49-A3D9-419674AC7A90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29" name="Afgeronde rechthoek 28">
              <a:extLst>
                <a:ext uri="{FF2B5EF4-FFF2-40B4-BE49-F238E27FC236}">
                  <a16:creationId xmlns:a16="http://schemas.microsoft.com/office/drawing/2014/main" id="{DA7C3656-66B4-CC45-AA17-CE697B4D71B1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02F9EBEC-5776-4448-9906-51EC96E2538D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3BC04389-44A1-FB4D-85C0-CD091677D348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Afgeronde rechthoek 36">
              <a:extLst>
                <a:ext uri="{FF2B5EF4-FFF2-40B4-BE49-F238E27FC236}">
                  <a16:creationId xmlns:a16="http://schemas.microsoft.com/office/drawing/2014/main" id="{837B87BA-3EBA-D946-A887-F5AD8A13F57B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6E4EFF68-C293-4146-A3DB-B56E6E9F2CC6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5271BED7-AB5D-B443-894D-D419989A0168}"/>
              </a:ext>
            </a:extLst>
          </p:cNvPr>
          <p:cNvGrpSpPr/>
          <p:nvPr/>
        </p:nvGrpSpPr>
        <p:grpSpPr>
          <a:xfrm>
            <a:off x="2466000" y="0"/>
            <a:ext cx="2466000" cy="3420000"/>
            <a:chOff x="0" y="0"/>
            <a:chExt cx="2466000" cy="3420000"/>
          </a:xfrm>
        </p:grpSpPr>
        <p:sp>
          <p:nvSpPr>
            <p:cNvPr id="40" name="Afgeronde rechthoek 39">
              <a:extLst>
                <a:ext uri="{FF2B5EF4-FFF2-40B4-BE49-F238E27FC236}">
                  <a16:creationId xmlns:a16="http://schemas.microsoft.com/office/drawing/2014/main" id="{41325D83-1FA5-C14F-A31B-79844EAE8C21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41" name="Afgeronde rechthoek 40">
              <a:extLst>
                <a:ext uri="{FF2B5EF4-FFF2-40B4-BE49-F238E27FC236}">
                  <a16:creationId xmlns:a16="http://schemas.microsoft.com/office/drawing/2014/main" id="{5408B689-0A5B-6249-AC52-4F3FB6063D71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Afgeronde rechthoek 41">
              <a:extLst>
                <a:ext uri="{FF2B5EF4-FFF2-40B4-BE49-F238E27FC236}">
                  <a16:creationId xmlns:a16="http://schemas.microsoft.com/office/drawing/2014/main" id="{F81C6CB4-3604-FB48-BD5C-02934C783983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Afgeronde rechthoek 42">
              <a:extLst>
                <a:ext uri="{FF2B5EF4-FFF2-40B4-BE49-F238E27FC236}">
                  <a16:creationId xmlns:a16="http://schemas.microsoft.com/office/drawing/2014/main" id="{B0900995-83D7-D143-99EC-ADA33827FDFE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Afgeronde rechthoek 43">
              <a:extLst>
                <a:ext uri="{FF2B5EF4-FFF2-40B4-BE49-F238E27FC236}">
                  <a16:creationId xmlns:a16="http://schemas.microsoft.com/office/drawing/2014/main" id="{1AE7E954-D2C5-E141-9E88-A5985B1C29C3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45" name="Afgeronde rechthoek 44">
              <a:extLst>
                <a:ext uri="{FF2B5EF4-FFF2-40B4-BE49-F238E27FC236}">
                  <a16:creationId xmlns:a16="http://schemas.microsoft.com/office/drawing/2014/main" id="{E4C0C9EB-D289-ED47-A586-100E1657B356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46" name="Afgeronde rechthoek 45">
              <a:extLst>
                <a:ext uri="{FF2B5EF4-FFF2-40B4-BE49-F238E27FC236}">
                  <a16:creationId xmlns:a16="http://schemas.microsoft.com/office/drawing/2014/main" id="{A98EDB23-6B88-FB49-8A7D-8E1CAE5B01B6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47" name="Afgeronde rechthoek 46">
              <a:extLst>
                <a:ext uri="{FF2B5EF4-FFF2-40B4-BE49-F238E27FC236}">
                  <a16:creationId xmlns:a16="http://schemas.microsoft.com/office/drawing/2014/main" id="{0176D907-3A26-DD4C-A7C5-4E3148BBC451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Afgeronde rechthoek 47">
              <a:extLst>
                <a:ext uri="{FF2B5EF4-FFF2-40B4-BE49-F238E27FC236}">
                  <a16:creationId xmlns:a16="http://schemas.microsoft.com/office/drawing/2014/main" id="{9ECE03ED-1BF1-874E-AA90-37B343384C05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Afgeronde rechthoek 48">
              <a:extLst>
                <a:ext uri="{FF2B5EF4-FFF2-40B4-BE49-F238E27FC236}">
                  <a16:creationId xmlns:a16="http://schemas.microsoft.com/office/drawing/2014/main" id="{71E8F907-01B4-E245-ABCA-62288B75690A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Afgeronde rechthoek 49">
              <a:extLst>
                <a:ext uri="{FF2B5EF4-FFF2-40B4-BE49-F238E27FC236}">
                  <a16:creationId xmlns:a16="http://schemas.microsoft.com/office/drawing/2014/main" id="{F9F41FBF-03A1-E940-88EB-928081DC5FAA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7C4CCDD1-8EA2-4649-A300-AB3CB1108AAF}"/>
              </a:ext>
            </a:extLst>
          </p:cNvPr>
          <p:cNvGrpSpPr/>
          <p:nvPr/>
        </p:nvGrpSpPr>
        <p:grpSpPr>
          <a:xfrm>
            <a:off x="4932000" y="-244"/>
            <a:ext cx="2466000" cy="3420000"/>
            <a:chOff x="0" y="0"/>
            <a:chExt cx="2466000" cy="3420000"/>
          </a:xfrm>
        </p:grpSpPr>
        <p:sp>
          <p:nvSpPr>
            <p:cNvPr id="52" name="Afgeronde rechthoek 51">
              <a:extLst>
                <a:ext uri="{FF2B5EF4-FFF2-40B4-BE49-F238E27FC236}">
                  <a16:creationId xmlns:a16="http://schemas.microsoft.com/office/drawing/2014/main" id="{49214024-9B68-2140-AB91-7230B3AAA170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53" name="Afgeronde rechthoek 52">
              <a:extLst>
                <a:ext uri="{FF2B5EF4-FFF2-40B4-BE49-F238E27FC236}">
                  <a16:creationId xmlns:a16="http://schemas.microsoft.com/office/drawing/2014/main" id="{90359169-0159-BA48-99A0-ABCC0AA2A67F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Afgeronde rechthoek 53">
              <a:extLst>
                <a:ext uri="{FF2B5EF4-FFF2-40B4-BE49-F238E27FC236}">
                  <a16:creationId xmlns:a16="http://schemas.microsoft.com/office/drawing/2014/main" id="{849D3568-26B5-4246-BD29-872979DF5D07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Afgeronde rechthoek 54">
              <a:extLst>
                <a:ext uri="{FF2B5EF4-FFF2-40B4-BE49-F238E27FC236}">
                  <a16:creationId xmlns:a16="http://schemas.microsoft.com/office/drawing/2014/main" id="{6036F9CC-F43F-F042-A880-0030FC771B6D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Afgeronde rechthoek 55">
              <a:extLst>
                <a:ext uri="{FF2B5EF4-FFF2-40B4-BE49-F238E27FC236}">
                  <a16:creationId xmlns:a16="http://schemas.microsoft.com/office/drawing/2014/main" id="{4B5DC267-8325-1F4C-BF0B-EE99AA3B681A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57" name="Afgeronde rechthoek 56">
              <a:extLst>
                <a:ext uri="{FF2B5EF4-FFF2-40B4-BE49-F238E27FC236}">
                  <a16:creationId xmlns:a16="http://schemas.microsoft.com/office/drawing/2014/main" id="{9AD0B471-E08A-124E-AA90-9FD2E15B0A51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58" name="Afgeronde rechthoek 57">
              <a:extLst>
                <a:ext uri="{FF2B5EF4-FFF2-40B4-BE49-F238E27FC236}">
                  <a16:creationId xmlns:a16="http://schemas.microsoft.com/office/drawing/2014/main" id="{B2974A0F-52B4-4C4E-B111-D274FC42FF3F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59" name="Afgeronde rechthoek 58">
              <a:extLst>
                <a:ext uri="{FF2B5EF4-FFF2-40B4-BE49-F238E27FC236}">
                  <a16:creationId xmlns:a16="http://schemas.microsoft.com/office/drawing/2014/main" id="{B532D4A1-77F1-3D44-8783-83D82B54D62B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Afgeronde rechthoek 59">
              <a:extLst>
                <a:ext uri="{FF2B5EF4-FFF2-40B4-BE49-F238E27FC236}">
                  <a16:creationId xmlns:a16="http://schemas.microsoft.com/office/drawing/2014/main" id="{A5878497-321C-144F-ACDA-445C13001848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Afgeronde rechthoek 60">
              <a:extLst>
                <a:ext uri="{FF2B5EF4-FFF2-40B4-BE49-F238E27FC236}">
                  <a16:creationId xmlns:a16="http://schemas.microsoft.com/office/drawing/2014/main" id="{B13051CF-5D79-EB48-A8F8-74BFCE3088CD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Afgeronde rechthoek 61">
              <a:extLst>
                <a:ext uri="{FF2B5EF4-FFF2-40B4-BE49-F238E27FC236}">
                  <a16:creationId xmlns:a16="http://schemas.microsoft.com/office/drawing/2014/main" id="{75663DF9-08E5-6E40-B041-36761FE617E9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63" name="Groep 62">
            <a:extLst>
              <a:ext uri="{FF2B5EF4-FFF2-40B4-BE49-F238E27FC236}">
                <a16:creationId xmlns:a16="http://schemas.microsoft.com/office/drawing/2014/main" id="{6FB70409-1560-1447-9E6A-C81B158DAEBA}"/>
              </a:ext>
            </a:extLst>
          </p:cNvPr>
          <p:cNvGrpSpPr/>
          <p:nvPr/>
        </p:nvGrpSpPr>
        <p:grpSpPr>
          <a:xfrm>
            <a:off x="7398000" y="-244"/>
            <a:ext cx="2466000" cy="3420000"/>
            <a:chOff x="0" y="0"/>
            <a:chExt cx="2466000" cy="3420000"/>
          </a:xfrm>
        </p:grpSpPr>
        <p:sp>
          <p:nvSpPr>
            <p:cNvPr id="64" name="Afgeronde rechthoek 63">
              <a:extLst>
                <a:ext uri="{FF2B5EF4-FFF2-40B4-BE49-F238E27FC236}">
                  <a16:creationId xmlns:a16="http://schemas.microsoft.com/office/drawing/2014/main" id="{F298D505-F127-1647-BB40-7B3E14ABB5E9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65" name="Afgeronde rechthoek 64">
              <a:extLst>
                <a:ext uri="{FF2B5EF4-FFF2-40B4-BE49-F238E27FC236}">
                  <a16:creationId xmlns:a16="http://schemas.microsoft.com/office/drawing/2014/main" id="{2716FB6D-0724-2846-A929-FA05078D9203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Afgeronde rechthoek 65">
              <a:extLst>
                <a:ext uri="{FF2B5EF4-FFF2-40B4-BE49-F238E27FC236}">
                  <a16:creationId xmlns:a16="http://schemas.microsoft.com/office/drawing/2014/main" id="{F3402281-4FBD-9642-ADAA-68BD82E78F38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Afgeronde rechthoek 66">
              <a:extLst>
                <a:ext uri="{FF2B5EF4-FFF2-40B4-BE49-F238E27FC236}">
                  <a16:creationId xmlns:a16="http://schemas.microsoft.com/office/drawing/2014/main" id="{2AC20D23-8302-4744-9681-B37D85894D65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Afgeronde rechthoek 67">
              <a:extLst>
                <a:ext uri="{FF2B5EF4-FFF2-40B4-BE49-F238E27FC236}">
                  <a16:creationId xmlns:a16="http://schemas.microsoft.com/office/drawing/2014/main" id="{9C923257-B87A-5541-AD81-F9B335CB45E5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69" name="Afgeronde rechthoek 68">
              <a:extLst>
                <a:ext uri="{FF2B5EF4-FFF2-40B4-BE49-F238E27FC236}">
                  <a16:creationId xmlns:a16="http://schemas.microsoft.com/office/drawing/2014/main" id="{A187F852-48E2-4E47-9409-655B4C370F01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70" name="Afgeronde rechthoek 69">
              <a:extLst>
                <a:ext uri="{FF2B5EF4-FFF2-40B4-BE49-F238E27FC236}">
                  <a16:creationId xmlns:a16="http://schemas.microsoft.com/office/drawing/2014/main" id="{EC6B536B-8371-3840-95A1-D53F48D7F21A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71" name="Afgeronde rechthoek 70">
              <a:extLst>
                <a:ext uri="{FF2B5EF4-FFF2-40B4-BE49-F238E27FC236}">
                  <a16:creationId xmlns:a16="http://schemas.microsoft.com/office/drawing/2014/main" id="{F9729B81-598D-4548-A8AA-47BDF2EFD0A0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Afgeronde rechthoek 71">
              <a:extLst>
                <a:ext uri="{FF2B5EF4-FFF2-40B4-BE49-F238E27FC236}">
                  <a16:creationId xmlns:a16="http://schemas.microsoft.com/office/drawing/2014/main" id="{59656FC5-8E63-134D-9D20-B132362F6A2C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Afgeronde rechthoek 72">
              <a:extLst>
                <a:ext uri="{FF2B5EF4-FFF2-40B4-BE49-F238E27FC236}">
                  <a16:creationId xmlns:a16="http://schemas.microsoft.com/office/drawing/2014/main" id="{B7E9C38E-B78A-F845-9A20-8553462B7FAA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Afgeronde rechthoek 73">
              <a:extLst>
                <a:ext uri="{FF2B5EF4-FFF2-40B4-BE49-F238E27FC236}">
                  <a16:creationId xmlns:a16="http://schemas.microsoft.com/office/drawing/2014/main" id="{29B4ADFF-5C4D-F24B-9E9D-3A58288A03F3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1125F8B1-1A3F-6C47-A4B7-CCC5AB27D5DE}"/>
              </a:ext>
            </a:extLst>
          </p:cNvPr>
          <p:cNvGrpSpPr/>
          <p:nvPr/>
        </p:nvGrpSpPr>
        <p:grpSpPr>
          <a:xfrm>
            <a:off x="0" y="3438000"/>
            <a:ext cx="2466000" cy="3420000"/>
            <a:chOff x="0" y="0"/>
            <a:chExt cx="2466000" cy="3420000"/>
          </a:xfrm>
        </p:grpSpPr>
        <p:sp>
          <p:nvSpPr>
            <p:cNvPr id="76" name="Afgeronde rechthoek 75">
              <a:extLst>
                <a:ext uri="{FF2B5EF4-FFF2-40B4-BE49-F238E27FC236}">
                  <a16:creationId xmlns:a16="http://schemas.microsoft.com/office/drawing/2014/main" id="{943E0AA0-96E6-2740-A900-27BE3EDF85D9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77" name="Afgeronde rechthoek 76">
              <a:extLst>
                <a:ext uri="{FF2B5EF4-FFF2-40B4-BE49-F238E27FC236}">
                  <a16:creationId xmlns:a16="http://schemas.microsoft.com/office/drawing/2014/main" id="{5F0840BC-98CB-D94D-B98C-EBB5398C41B7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Afgeronde rechthoek 77">
              <a:extLst>
                <a:ext uri="{FF2B5EF4-FFF2-40B4-BE49-F238E27FC236}">
                  <a16:creationId xmlns:a16="http://schemas.microsoft.com/office/drawing/2014/main" id="{AB73B02F-87DF-324C-B16C-FFF53C7114F8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Afgeronde rechthoek 78">
              <a:extLst>
                <a:ext uri="{FF2B5EF4-FFF2-40B4-BE49-F238E27FC236}">
                  <a16:creationId xmlns:a16="http://schemas.microsoft.com/office/drawing/2014/main" id="{22D40757-77A6-5E4C-A8BC-C61457C46993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Afgeronde rechthoek 79">
              <a:extLst>
                <a:ext uri="{FF2B5EF4-FFF2-40B4-BE49-F238E27FC236}">
                  <a16:creationId xmlns:a16="http://schemas.microsoft.com/office/drawing/2014/main" id="{CC25AFD6-9C42-8F41-9327-C38CE14B0FE8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81" name="Afgeronde rechthoek 80">
              <a:extLst>
                <a:ext uri="{FF2B5EF4-FFF2-40B4-BE49-F238E27FC236}">
                  <a16:creationId xmlns:a16="http://schemas.microsoft.com/office/drawing/2014/main" id="{D0E458A4-C634-7848-BA25-76F9DF2DE2D4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82" name="Afgeronde rechthoek 81">
              <a:extLst>
                <a:ext uri="{FF2B5EF4-FFF2-40B4-BE49-F238E27FC236}">
                  <a16:creationId xmlns:a16="http://schemas.microsoft.com/office/drawing/2014/main" id="{8E1F09D0-F684-564F-9835-2931E2E8F214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83" name="Afgeronde rechthoek 82">
              <a:extLst>
                <a:ext uri="{FF2B5EF4-FFF2-40B4-BE49-F238E27FC236}">
                  <a16:creationId xmlns:a16="http://schemas.microsoft.com/office/drawing/2014/main" id="{8A89306C-0B8E-DB42-85B3-970A25052DCF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Afgeronde rechthoek 83">
              <a:extLst>
                <a:ext uri="{FF2B5EF4-FFF2-40B4-BE49-F238E27FC236}">
                  <a16:creationId xmlns:a16="http://schemas.microsoft.com/office/drawing/2014/main" id="{3338BD07-A7DD-C34F-8751-0F7AF7C5DB6D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Afgeronde rechthoek 84">
              <a:extLst>
                <a:ext uri="{FF2B5EF4-FFF2-40B4-BE49-F238E27FC236}">
                  <a16:creationId xmlns:a16="http://schemas.microsoft.com/office/drawing/2014/main" id="{A8CC15AE-7D1E-674D-BAAA-C3E2BC927B6B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Afgeronde rechthoek 85">
              <a:extLst>
                <a:ext uri="{FF2B5EF4-FFF2-40B4-BE49-F238E27FC236}">
                  <a16:creationId xmlns:a16="http://schemas.microsoft.com/office/drawing/2014/main" id="{9B6E526A-A108-EC4A-B9E3-259B53009BDD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87" name="Groep 86">
            <a:extLst>
              <a:ext uri="{FF2B5EF4-FFF2-40B4-BE49-F238E27FC236}">
                <a16:creationId xmlns:a16="http://schemas.microsoft.com/office/drawing/2014/main" id="{4C5CCAE3-5E9D-4846-944F-C2B46EA8DA95}"/>
              </a:ext>
            </a:extLst>
          </p:cNvPr>
          <p:cNvGrpSpPr/>
          <p:nvPr/>
        </p:nvGrpSpPr>
        <p:grpSpPr>
          <a:xfrm>
            <a:off x="2466000" y="3438000"/>
            <a:ext cx="2466000" cy="3420000"/>
            <a:chOff x="0" y="0"/>
            <a:chExt cx="2466000" cy="3420000"/>
          </a:xfrm>
        </p:grpSpPr>
        <p:sp>
          <p:nvSpPr>
            <p:cNvPr id="88" name="Afgeronde rechthoek 87">
              <a:extLst>
                <a:ext uri="{FF2B5EF4-FFF2-40B4-BE49-F238E27FC236}">
                  <a16:creationId xmlns:a16="http://schemas.microsoft.com/office/drawing/2014/main" id="{4613265A-E524-3245-BE70-A12D0C6D6A50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89" name="Afgeronde rechthoek 88">
              <a:extLst>
                <a:ext uri="{FF2B5EF4-FFF2-40B4-BE49-F238E27FC236}">
                  <a16:creationId xmlns:a16="http://schemas.microsoft.com/office/drawing/2014/main" id="{EA47BE13-3BD4-5E4D-BFEA-EA222D2E1E98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Afgeronde rechthoek 89">
              <a:extLst>
                <a:ext uri="{FF2B5EF4-FFF2-40B4-BE49-F238E27FC236}">
                  <a16:creationId xmlns:a16="http://schemas.microsoft.com/office/drawing/2014/main" id="{25D5921B-7DBE-9142-950A-5B4F5C6F6566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Afgeronde rechthoek 90">
              <a:extLst>
                <a:ext uri="{FF2B5EF4-FFF2-40B4-BE49-F238E27FC236}">
                  <a16:creationId xmlns:a16="http://schemas.microsoft.com/office/drawing/2014/main" id="{696CB6CA-FEBE-514A-BF19-A9F1E19377C4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Afgeronde rechthoek 91">
              <a:extLst>
                <a:ext uri="{FF2B5EF4-FFF2-40B4-BE49-F238E27FC236}">
                  <a16:creationId xmlns:a16="http://schemas.microsoft.com/office/drawing/2014/main" id="{6A3A6EA4-4BB7-4F4E-9DCD-493CE0A4BA0B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93" name="Afgeronde rechthoek 92">
              <a:extLst>
                <a:ext uri="{FF2B5EF4-FFF2-40B4-BE49-F238E27FC236}">
                  <a16:creationId xmlns:a16="http://schemas.microsoft.com/office/drawing/2014/main" id="{49BB4FBC-F8AB-3243-8873-530CF938DEA9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94" name="Afgeronde rechthoek 93">
              <a:extLst>
                <a:ext uri="{FF2B5EF4-FFF2-40B4-BE49-F238E27FC236}">
                  <a16:creationId xmlns:a16="http://schemas.microsoft.com/office/drawing/2014/main" id="{2EC12E60-220D-9244-B41E-7CD64FECFC9C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95" name="Afgeronde rechthoek 94">
              <a:extLst>
                <a:ext uri="{FF2B5EF4-FFF2-40B4-BE49-F238E27FC236}">
                  <a16:creationId xmlns:a16="http://schemas.microsoft.com/office/drawing/2014/main" id="{9F790E71-2538-E74F-95C8-2426882A5286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6" name="Afgeronde rechthoek 95">
              <a:extLst>
                <a:ext uri="{FF2B5EF4-FFF2-40B4-BE49-F238E27FC236}">
                  <a16:creationId xmlns:a16="http://schemas.microsoft.com/office/drawing/2014/main" id="{CE032562-0BB8-CF48-8E5D-5D4DBE5A6054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Afgeronde rechthoek 96">
              <a:extLst>
                <a:ext uri="{FF2B5EF4-FFF2-40B4-BE49-F238E27FC236}">
                  <a16:creationId xmlns:a16="http://schemas.microsoft.com/office/drawing/2014/main" id="{556DE040-E707-254A-9F7A-2E4A31B346F7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Afgeronde rechthoek 97">
              <a:extLst>
                <a:ext uri="{FF2B5EF4-FFF2-40B4-BE49-F238E27FC236}">
                  <a16:creationId xmlns:a16="http://schemas.microsoft.com/office/drawing/2014/main" id="{29894898-F551-6544-A343-1CE580EDED94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C2289FAB-F7F0-214D-BC6E-C454E792A514}"/>
              </a:ext>
            </a:extLst>
          </p:cNvPr>
          <p:cNvGrpSpPr/>
          <p:nvPr/>
        </p:nvGrpSpPr>
        <p:grpSpPr>
          <a:xfrm>
            <a:off x="4932000" y="3437756"/>
            <a:ext cx="2466000" cy="3420000"/>
            <a:chOff x="0" y="0"/>
            <a:chExt cx="2466000" cy="3420000"/>
          </a:xfrm>
        </p:grpSpPr>
        <p:sp>
          <p:nvSpPr>
            <p:cNvPr id="100" name="Afgeronde rechthoek 99">
              <a:extLst>
                <a:ext uri="{FF2B5EF4-FFF2-40B4-BE49-F238E27FC236}">
                  <a16:creationId xmlns:a16="http://schemas.microsoft.com/office/drawing/2014/main" id="{10683029-F86B-8B42-9A00-958F350B3FBE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101" name="Afgeronde rechthoek 100">
              <a:extLst>
                <a:ext uri="{FF2B5EF4-FFF2-40B4-BE49-F238E27FC236}">
                  <a16:creationId xmlns:a16="http://schemas.microsoft.com/office/drawing/2014/main" id="{1643069B-84CC-9844-8CC5-5C242412ADBB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Afgeronde rechthoek 101">
              <a:extLst>
                <a:ext uri="{FF2B5EF4-FFF2-40B4-BE49-F238E27FC236}">
                  <a16:creationId xmlns:a16="http://schemas.microsoft.com/office/drawing/2014/main" id="{A5BF5DEE-D33C-FF4C-92F7-8B9407B52779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Afgeronde rechthoek 102">
              <a:extLst>
                <a:ext uri="{FF2B5EF4-FFF2-40B4-BE49-F238E27FC236}">
                  <a16:creationId xmlns:a16="http://schemas.microsoft.com/office/drawing/2014/main" id="{3750F6D5-61FE-154C-BAE3-B837939370A8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Afgeronde rechthoek 103">
              <a:extLst>
                <a:ext uri="{FF2B5EF4-FFF2-40B4-BE49-F238E27FC236}">
                  <a16:creationId xmlns:a16="http://schemas.microsoft.com/office/drawing/2014/main" id="{30A85B22-F7E1-5A40-B900-A815FA4B549E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105" name="Afgeronde rechthoek 104">
              <a:extLst>
                <a:ext uri="{FF2B5EF4-FFF2-40B4-BE49-F238E27FC236}">
                  <a16:creationId xmlns:a16="http://schemas.microsoft.com/office/drawing/2014/main" id="{E47F005F-C5D8-734E-AE30-2C5048C8AAE3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106" name="Afgeronde rechthoek 105">
              <a:extLst>
                <a:ext uri="{FF2B5EF4-FFF2-40B4-BE49-F238E27FC236}">
                  <a16:creationId xmlns:a16="http://schemas.microsoft.com/office/drawing/2014/main" id="{B113449A-6018-734D-92DF-B6E736982486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107" name="Afgeronde rechthoek 106">
              <a:extLst>
                <a:ext uri="{FF2B5EF4-FFF2-40B4-BE49-F238E27FC236}">
                  <a16:creationId xmlns:a16="http://schemas.microsoft.com/office/drawing/2014/main" id="{FE034819-9B2A-5942-9BDC-21DB7FE322D1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Afgeronde rechthoek 107">
              <a:extLst>
                <a:ext uri="{FF2B5EF4-FFF2-40B4-BE49-F238E27FC236}">
                  <a16:creationId xmlns:a16="http://schemas.microsoft.com/office/drawing/2014/main" id="{73E32773-8A24-234F-98D3-77E137F555D2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Afgeronde rechthoek 108">
              <a:extLst>
                <a:ext uri="{FF2B5EF4-FFF2-40B4-BE49-F238E27FC236}">
                  <a16:creationId xmlns:a16="http://schemas.microsoft.com/office/drawing/2014/main" id="{82FA5C86-B98B-9740-BBA4-8C86FC0594CC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Afgeronde rechthoek 109">
              <a:extLst>
                <a:ext uri="{FF2B5EF4-FFF2-40B4-BE49-F238E27FC236}">
                  <a16:creationId xmlns:a16="http://schemas.microsoft.com/office/drawing/2014/main" id="{E3155F0F-C9C2-1340-8CE1-3905DF35D1F4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F68CD78F-8615-1C42-B99D-CD780D21B360}"/>
              </a:ext>
            </a:extLst>
          </p:cNvPr>
          <p:cNvGrpSpPr/>
          <p:nvPr/>
        </p:nvGrpSpPr>
        <p:grpSpPr>
          <a:xfrm>
            <a:off x="7398000" y="3437756"/>
            <a:ext cx="2466000" cy="3420000"/>
            <a:chOff x="0" y="0"/>
            <a:chExt cx="2466000" cy="3420000"/>
          </a:xfrm>
        </p:grpSpPr>
        <p:sp>
          <p:nvSpPr>
            <p:cNvPr id="112" name="Afgeronde rechthoek 111">
              <a:extLst>
                <a:ext uri="{FF2B5EF4-FFF2-40B4-BE49-F238E27FC236}">
                  <a16:creationId xmlns:a16="http://schemas.microsoft.com/office/drawing/2014/main" id="{1289DBD0-3082-3F4C-9503-34CEE0C74EC0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113" name="Afgeronde rechthoek 112">
              <a:extLst>
                <a:ext uri="{FF2B5EF4-FFF2-40B4-BE49-F238E27FC236}">
                  <a16:creationId xmlns:a16="http://schemas.microsoft.com/office/drawing/2014/main" id="{36B289EE-EA47-0245-B13C-956CB627C342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4" name="Afgeronde rechthoek 113">
              <a:extLst>
                <a:ext uri="{FF2B5EF4-FFF2-40B4-BE49-F238E27FC236}">
                  <a16:creationId xmlns:a16="http://schemas.microsoft.com/office/drawing/2014/main" id="{2BD91E81-4971-4541-87F0-2B1B6EF5D80A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Afgeronde rechthoek 114">
              <a:extLst>
                <a:ext uri="{FF2B5EF4-FFF2-40B4-BE49-F238E27FC236}">
                  <a16:creationId xmlns:a16="http://schemas.microsoft.com/office/drawing/2014/main" id="{CADA3263-3B4B-6241-8366-06622FC1AE60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Afgeronde rechthoek 115">
              <a:extLst>
                <a:ext uri="{FF2B5EF4-FFF2-40B4-BE49-F238E27FC236}">
                  <a16:creationId xmlns:a16="http://schemas.microsoft.com/office/drawing/2014/main" id="{FAA0C456-29A9-B34C-9DA6-6A1DA8F1F5F8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117" name="Afgeronde rechthoek 116">
              <a:extLst>
                <a:ext uri="{FF2B5EF4-FFF2-40B4-BE49-F238E27FC236}">
                  <a16:creationId xmlns:a16="http://schemas.microsoft.com/office/drawing/2014/main" id="{4129505C-13D9-D042-A9A5-99392B67567C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118" name="Afgeronde rechthoek 117">
              <a:extLst>
                <a:ext uri="{FF2B5EF4-FFF2-40B4-BE49-F238E27FC236}">
                  <a16:creationId xmlns:a16="http://schemas.microsoft.com/office/drawing/2014/main" id="{C1228AC4-A8B7-1647-9982-CE6D37802428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119" name="Afgeronde rechthoek 118">
              <a:extLst>
                <a:ext uri="{FF2B5EF4-FFF2-40B4-BE49-F238E27FC236}">
                  <a16:creationId xmlns:a16="http://schemas.microsoft.com/office/drawing/2014/main" id="{092DB3CF-242E-104C-9990-AFC456CD9046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Afgeronde rechthoek 119">
              <a:extLst>
                <a:ext uri="{FF2B5EF4-FFF2-40B4-BE49-F238E27FC236}">
                  <a16:creationId xmlns:a16="http://schemas.microsoft.com/office/drawing/2014/main" id="{D6A9E835-F9D2-A940-9F1D-D1F1207E9896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Afgeronde rechthoek 120">
              <a:extLst>
                <a:ext uri="{FF2B5EF4-FFF2-40B4-BE49-F238E27FC236}">
                  <a16:creationId xmlns:a16="http://schemas.microsoft.com/office/drawing/2014/main" id="{4460FDB4-1046-7848-85E9-0CB2EFC1D458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Afgeronde rechthoek 121">
              <a:extLst>
                <a:ext uri="{FF2B5EF4-FFF2-40B4-BE49-F238E27FC236}">
                  <a16:creationId xmlns:a16="http://schemas.microsoft.com/office/drawing/2014/main" id="{DAE22343-F0BF-3344-A4DA-744DD71E7259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E85AC035-284A-7D49-A3FB-1D6328C2D165}"/>
              </a:ext>
            </a:extLst>
          </p:cNvPr>
          <p:cNvGrpSpPr/>
          <p:nvPr/>
        </p:nvGrpSpPr>
        <p:grpSpPr>
          <a:xfrm>
            <a:off x="0" y="0"/>
            <a:ext cx="2466000" cy="3420000"/>
            <a:chOff x="0" y="0"/>
            <a:chExt cx="2466000" cy="3420000"/>
          </a:xfrm>
        </p:grpSpPr>
        <p:sp>
          <p:nvSpPr>
            <p:cNvPr id="2" name="Afgeronde rechthoek 1">
              <a:extLst>
                <a:ext uri="{FF2B5EF4-FFF2-40B4-BE49-F238E27FC236}">
                  <a16:creationId xmlns:a16="http://schemas.microsoft.com/office/drawing/2014/main" id="{C749F7F8-C3F2-154E-9A4E-065DB927A85E}"/>
                </a:ext>
              </a:extLst>
            </p:cNvPr>
            <p:cNvSpPr/>
            <p:nvPr/>
          </p:nvSpPr>
          <p:spPr>
            <a:xfrm>
              <a:off x="0" y="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Eerste bewegingen</a:t>
              </a:r>
            </a:p>
          </p:txBody>
        </p:sp>
        <p:sp>
          <p:nvSpPr>
            <p:cNvPr id="22" name="Afgeronde rechthoek 21">
              <a:extLst>
                <a:ext uri="{FF2B5EF4-FFF2-40B4-BE49-F238E27FC236}">
                  <a16:creationId xmlns:a16="http://schemas.microsoft.com/office/drawing/2014/main" id="{C55513BD-67E2-BC4A-946B-CEB580ADC25E}"/>
                </a:ext>
              </a:extLst>
            </p:cNvPr>
            <p:cNvSpPr/>
            <p:nvPr/>
          </p:nvSpPr>
          <p:spPr>
            <a:xfrm>
              <a:off x="43200" y="360000"/>
              <a:ext cx="2376000" cy="1152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Afgeronde rechthoek 22">
              <a:extLst>
                <a:ext uri="{FF2B5EF4-FFF2-40B4-BE49-F238E27FC236}">
                  <a16:creationId xmlns:a16="http://schemas.microsoft.com/office/drawing/2014/main" id="{F3B04D18-361C-714D-B547-6F8A64DDE9CD}"/>
                </a:ext>
              </a:extLst>
            </p:cNvPr>
            <p:cNvSpPr/>
            <p:nvPr/>
          </p:nvSpPr>
          <p:spPr>
            <a:xfrm>
              <a:off x="43200" y="1555385"/>
              <a:ext cx="2376000" cy="1029600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Afgeronde rechthoek 25">
              <a:extLst>
                <a:ext uri="{FF2B5EF4-FFF2-40B4-BE49-F238E27FC236}">
                  <a16:creationId xmlns:a16="http://schemas.microsoft.com/office/drawing/2014/main" id="{E9AD916A-A9BB-3947-9CAD-9DDA40084B55}"/>
                </a:ext>
              </a:extLst>
            </p:cNvPr>
            <p:cNvSpPr/>
            <p:nvPr/>
          </p:nvSpPr>
          <p:spPr>
            <a:xfrm>
              <a:off x="43200" y="2631221"/>
              <a:ext cx="2376000" cy="737454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Afgeronde rechthoek 26">
              <a:extLst>
                <a:ext uri="{FF2B5EF4-FFF2-40B4-BE49-F238E27FC236}">
                  <a16:creationId xmlns:a16="http://schemas.microsoft.com/office/drawing/2014/main" id="{A9D7987A-A22A-2E4A-BE2F-345181096261}"/>
                </a:ext>
              </a:extLst>
            </p:cNvPr>
            <p:cNvSpPr/>
            <p:nvPr/>
          </p:nvSpPr>
          <p:spPr>
            <a:xfrm>
              <a:off x="66994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rechtsom</a:t>
              </a:r>
            </a:p>
          </p:txBody>
        </p:sp>
        <p:sp>
          <p:nvSpPr>
            <p:cNvPr id="28" name="Afgeronde rechthoek 27">
              <a:extLst>
                <a:ext uri="{FF2B5EF4-FFF2-40B4-BE49-F238E27FC236}">
                  <a16:creationId xmlns:a16="http://schemas.microsoft.com/office/drawing/2014/main" id="{6798265E-D1DB-5E49-A3D9-419674AC7A90}"/>
                </a:ext>
              </a:extLst>
            </p:cNvPr>
            <p:cNvSpPr/>
            <p:nvPr/>
          </p:nvSpPr>
          <p:spPr>
            <a:xfrm>
              <a:off x="853200" y="2646000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draai linksom</a:t>
              </a:r>
            </a:p>
          </p:txBody>
        </p:sp>
        <p:sp>
          <p:nvSpPr>
            <p:cNvPr id="29" name="Afgeronde rechthoek 28">
              <a:extLst>
                <a:ext uri="{FF2B5EF4-FFF2-40B4-BE49-F238E27FC236}">
                  <a16:creationId xmlns:a16="http://schemas.microsoft.com/office/drawing/2014/main" id="{DA7C3656-66B4-CC45-AA17-CE697B4D71B1}"/>
                </a:ext>
              </a:extLst>
            </p:cNvPr>
            <p:cNvSpPr/>
            <p:nvPr/>
          </p:nvSpPr>
          <p:spPr>
            <a:xfrm>
              <a:off x="1637818" y="2646668"/>
              <a:ext cx="766800" cy="699782"/>
            </a:xfrm>
            <a:prstGeom prst="roundRect">
              <a:avLst>
                <a:gd name="adj" fmla="val 5578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nl-NL" sz="7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keer bij de rand</a:t>
              </a:r>
            </a:p>
          </p:txBody>
        </p:sp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02F9EBEC-5776-4448-9906-51EC96E2538D}"/>
                </a:ext>
              </a:extLst>
            </p:cNvPr>
            <p:cNvSpPr/>
            <p:nvPr/>
          </p:nvSpPr>
          <p:spPr>
            <a:xfrm>
              <a:off x="8597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3BC04389-44A1-FB4D-85C0-CD091677D348}"/>
                </a:ext>
              </a:extLst>
            </p:cNvPr>
            <p:cNvSpPr/>
            <p:nvPr/>
          </p:nvSpPr>
          <p:spPr>
            <a:xfrm>
              <a:off x="871856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Afgeronde rechthoek 36">
              <a:extLst>
                <a:ext uri="{FF2B5EF4-FFF2-40B4-BE49-F238E27FC236}">
                  <a16:creationId xmlns:a16="http://schemas.microsoft.com/office/drawing/2014/main" id="{837B87BA-3EBA-D946-A887-F5AD8A13F57B}"/>
                </a:ext>
              </a:extLst>
            </p:cNvPr>
            <p:cNvSpPr/>
            <p:nvPr/>
          </p:nvSpPr>
          <p:spPr>
            <a:xfrm>
              <a:off x="1656000" y="2685090"/>
              <a:ext cx="728835" cy="45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6E4EFF68-C293-4146-A3DB-B56E6E9F2CC6}"/>
                </a:ext>
              </a:extLst>
            </p:cNvPr>
            <p:cNvSpPr/>
            <p:nvPr/>
          </p:nvSpPr>
          <p:spPr>
            <a:xfrm>
              <a:off x="455211" y="1413956"/>
              <a:ext cx="1555578" cy="233522"/>
            </a:xfrm>
            <a:prstGeom prst="roundRect">
              <a:avLst>
                <a:gd name="adj" fmla="val 32770"/>
              </a:avLst>
            </a:prstGeom>
            <a:solidFill>
              <a:srgbClr val="478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 dirty="0">
                  <a:latin typeface="Bradley Hand ITC" panose="03070402050302030203" pitchFamily="66" charset="77"/>
                </a:rPr>
                <a:t>neem stappen</a:t>
              </a:r>
            </a:p>
          </p:txBody>
        </p:sp>
      </p:grp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</p:spTree>
    <p:extLst>
      <p:ext uri="{BB962C8B-B14F-4D97-AF65-F5344CB8AC3E}">
        <p14:creationId xmlns:p14="http://schemas.microsoft.com/office/powerpoint/2010/main" val="177959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278AFA54-14DB-8848-834B-E12E8247F163}"/>
              </a:ext>
            </a:extLst>
          </p:cNvPr>
          <p:cNvSpPr txBox="1"/>
          <p:nvPr/>
        </p:nvSpPr>
        <p:spPr>
          <a:xfrm>
            <a:off x="1059842" y="206552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………. 10x</a:t>
            </a:r>
          </a:p>
        </p:txBody>
      </p:sp>
      <p:sp>
        <p:nvSpPr>
          <p:cNvPr id="111" name="Pijl links 110">
            <a:extLst>
              <a:ext uri="{FF2B5EF4-FFF2-40B4-BE49-F238E27FC236}">
                <a16:creationId xmlns:a16="http://schemas.microsoft.com/office/drawing/2014/main" id="{1AEF09FE-9731-234E-95BA-B51D56345CD3}"/>
              </a:ext>
            </a:extLst>
          </p:cNvPr>
          <p:cNvSpPr/>
          <p:nvPr/>
        </p:nvSpPr>
        <p:spPr>
          <a:xfrm>
            <a:off x="1254421" y="1906546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6584B1F8-4107-4047-BBE6-C1E02C15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6" y="1744940"/>
            <a:ext cx="689209" cy="711949"/>
          </a:xfrm>
          <a:prstGeom prst="rect">
            <a:avLst/>
          </a:prstGeom>
        </p:spPr>
      </p:pic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7F3E8B95-4EA8-8141-9EC6-DCE32F47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6" y="1697190"/>
            <a:ext cx="689209" cy="711949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1A324427-8757-CC49-AFC4-9EB7566B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081">
            <a:off x="3964178" y="1723566"/>
            <a:ext cx="689209" cy="711949"/>
          </a:xfrm>
          <a:prstGeom prst="rect">
            <a:avLst/>
          </a:prstGeom>
        </p:spPr>
      </p:pic>
      <p:grpSp>
        <p:nvGrpSpPr>
          <p:cNvPr id="126" name="Groep 125">
            <a:extLst>
              <a:ext uri="{FF2B5EF4-FFF2-40B4-BE49-F238E27FC236}">
                <a16:creationId xmlns:a16="http://schemas.microsoft.com/office/drawing/2014/main" id="{060C69CE-2435-804A-978B-F13458A304B2}"/>
              </a:ext>
            </a:extLst>
          </p:cNvPr>
          <p:cNvGrpSpPr/>
          <p:nvPr/>
        </p:nvGrpSpPr>
        <p:grpSpPr>
          <a:xfrm>
            <a:off x="3527709" y="1907719"/>
            <a:ext cx="342294" cy="343641"/>
            <a:chOff x="3440929" y="2492680"/>
            <a:chExt cx="342294" cy="343641"/>
          </a:xfrm>
        </p:grpSpPr>
        <p:sp>
          <p:nvSpPr>
            <p:cNvPr id="127" name="Punthaak 126">
              <a:extLst>
                <a:ext uri="{FF2B5EF4-FFF2-40B4-BE49-F238E27FC236}">
                  <a16:creationId xmlns:a16="http://schemas.microsoft.com/office/drawing/2014/main" id="{F0D8CB27-1C82-E34A-8833-4B89133E77C7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8" name="Punthaak 127">
              <a:extLst>
                <a:ext uri="{FF2B5EF4-FFF2-40B4-BE49-F238E27FC236}">
                  <a16:creationId xmlns:a16="http://schemas.microsoft.com/office/drawing/2014/main" id="{8EB2FF60-25AA-B144-8EA5-3B2BEBDD654E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50084D80-F75A-DE4D-AB2D-AD389D87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5" y="1723610"/>
            <a:ext cx="689209" cy="711949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36678D7E-7F81-B747-9280-63585B4D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0159">
            <a:off x="6432387" y="1688186"/>
            <a:ext cx="689209" cy="711949"/>
          </a:xfrm>
          <a:prstGeom prst="rect">
            <a:avLst/>
          </a:prstGeom>
        </p:spPr>
      </p:pic>
      <p:grpSp>
        <p:nvGrpSpPr>
          <p:cNvPr id="131" name="Groep 130">
            <a:extLst>
              <a:ext uri="{FF2B5EF4-FFF2-40B4-BE49-F238E27FC236}">
                <a16:creationId xmlns:a16="http://schemas.microsoft.com/office/drawing/2014/main" id="{90BD5F01-5582-6D47-B927-A81C28760AD1}"/>
              </a:ext>
            </a:extLst>
          </p:cNvPr>
          <p:cNvGrpSpPr/>
          <p:nvPr/>
        </p:nvGrpSpPr>
        <p:grpSpPr>
          <a:xfrm>
            <a:off x="5991098" y="1934139"/>
            <a:ext cx="342294" cy="343641"/>
            <a:chOff x="3440929" y="2492680"/>
            <a:chExt cx="342294" cy="343641"/>
          </a:xfrm>
        </p:grpSpPr>
        <p:sp>
          <p:nvSpPr>
            <p:cNvPr id="132" name="Punthaak 131">
              <a:extLst>
                <a:ext uri="{FF2B5EF4-FFF2-40B4-BE49-F238E27FC236}">
                  <a16:creationId xmlns:a16="http://schemas.microsoft.com/office/drawing/2014/main" id="{8AC21C8B-08D4-934A-B0D9-9981B14EA69A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3" name="Punthaak 132">
              <a:extLst>
                <a:ext uri="{FF2B5EF4-FFF2-40B4-BE49-F238E27FC236}">
                  <a16:creationId xmlns:a16="http://schemas.microsoft.com/office/drawing/2014/main" id="{58FCBC7F-5270-A644-81B5-85780D2C3F6D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ACB272BD-5EF2-DE4D-A535-118F1177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38" y="1707668"/>
            <a:ext cx="689209" cy="711949"/>
          </a:xfrm>
          <a:prstGeom prst="rect">
            <a:avLst/>
          </a:prstGeom>
        </p:spPr>
      </p:pic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B864F533-7EFA-F041-B492-8553A4A817E4}"/>
              </a:ext>
            </a:extLst>
          </p:cNvPr>
          <p:cNvCxnSpPr>
            <a:cxnSpLocks/>
          </p:cNvCxnSpPr>
          <p:nvPr/>
        </p:nvCxnSpPr>
        <p:spPr>
          <a:xfrm>
            <a:off x="9755207" y="1585449"/>
            <a:ext cx="0" cy="934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U-vormige pijl 135">
            <a:extLst>
              <a:ext uri="{FF2B5EF4-FFF2-40B4-BE49-F238E27FC236}">
                <a16:creationId xmlns:a16="http://schemas.microsoft.com/office/drawing/2014/main" id="{AFB9C9BC-4FD5-5445-8AE9-E682C9A7419E}"/>
              </a:ext>
            </a:extLst>
          </p:cNvPr>
          <p:cNvSpPr/>
          <p:nvPr/>
        </p:nvSpPr>
        <p:spPr>
          <a:xfrm rot="5400000">
            <a:off x="8802858" y="1896239"/>
            <a:ext cx="233523" cy="313594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</p:spTree>
    <p:extLst>
      <p:ext uri="{BB962C8B-B14F-4D97-AF65-F5344CB8AC3E}">
        <p14:creationId xmlns:p14="http://schemas.microsoft.com/office/powerpoint/2010/main" val="29131965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370</Words>
  <Application>Microsoft Macintosh PowerPoint</Application>
  <PresentationFormat>A4 (210 x 297 mm)</PresentationFormat>
  <Paragraphs>157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15</cp:revision>
  <cp:lastPrinted>2019-03-31T11:00:15Z</cp:lastPrinted>
  <dcterms:created xsi:type="dcterms:W3CDTF">2019-03-31T08:01:53Z</dcterms:created>
  <dcterms:modified xsi:type="dcterms:W3CDTF">2019-03-31T11:25:23Z</dcterms:modified>
</cp:coreProperties>
</file>