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5" r:id="rId6"/>
    <p:sldId id="264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AF2"/>
    <a:srgbClr val="5CA1C7"/>
    <a:srgbClr val="F4B136"/>
    <a:srgbClr val="BA782C"/>
    <a:srgbClr val="7B5EF5"/>
    <a:srgbClr val="F19B38"/>
    <a:srgbClr val="4789F5"/>
    <a:srgbClr val="F9F9F9"/>
    <a:srgbClr val="F5F5F5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 snapToObjects="1">
      <p:cViewPr varScale="1">
        <p:scale>
          <a:sx n="104" d="100"/>
          <a:sy n="104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EEA30-1DC8-B64A-8090-C1A6F836A758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9E77-CD1B-2042-BE6F-59F2E840AD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21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9E77-CD1B-2042-BE6F-59F2E840AD0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74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64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8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53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7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9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29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54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5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87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89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98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EF28-17FF-8343-A7EF-F3B5863EE0D4}" type="datetimeFigureOut">
              <a:rPr lang="nl-NL" smtClean="0"/>
              <a:t>31-03-19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9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tiff"/><Relationship Id="rId10" Type="http://schemas.openxmlformats.org/officeDocument/2006/relationships/image" Target="../media/image19.emf"/><Relationship Id="rId4" Type="http://schemas.openxmlformats.org/officeDocument/2006/relationships/image" Target="../media/image13.bmp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2.jpg"/><Relationship Id="rId12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3BC04389-44A1-FB4D-85C0-CD091677D348}"/>
              </a:ext>
            </a:extLst>
          </p:cNvPr>
          <p:cNvSpPr/>
          <p:nvPr/>
        </p:nvSpPr>
        <p:spPr>
          <a:xfrm>
            <a:off x="871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837B87BA-3EBA-D946-A887-F5AD8A13F57B}"/>
              </a:ext>
            </a:extLst>
          </p:cNvPr>
          <p:cNvSpPr/>
          <p:nvPr/>
        </p:nvSpPr>
        <p:spPr>
          <a:xfrm>
            <a:off x="1656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bij de rand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</p:spTree>
    <p:extLst>
      <p:ext uri="{BB962C8B-B14F-4D97-AF65-F5344CB8AC3E}">
        <p14:creationId xmlns:p14="http://schemas.microsoft.com/office/powerpoint/2010/main" val="177959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aan de rand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3BC04389-44A1-FB4D-85C0-CD091677D348}"/>
              </a:ext>
            </a:extLst>
          </p:cNvPr>
          <p:cNvSpPr/>
          <p:nvPr/>
        </p:nvSpPr>
        <p:spPr>
          <a:xfrm>
            <a:off x="871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837B87BA-3EBA-D946-A887-F5AD8A13F57B}"/>
              </a:ext>
            </a:extLst>
          </p:cNvPr>
          <p:cNvSpPr/>
          <p:nvPr/>
        </p:nvSpPr>
        <p:spPr>
          <a:xfrm>
            <a:off x="1656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neem stappen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neem stappen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aan de rand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neem stappen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keer aan de rand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Eerste bewegingen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neem stappen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rechtsom</a:t>
            </a: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draai linksom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Meer bewegingen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iets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naar iets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schuif naar iets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richt naar graden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Meer bewegingen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graden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naar iets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schuif naar iets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richt naar iets</a:t>
            </a:r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Meer bewegingen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graden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iets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schuif naar iets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ga naar iets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Meer bewegingen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graden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richt naar iets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naar iets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schuif naar iets</a:t>
            </a:r>
          </a:p>
        </p:txBody>
      </p:sp>
      <p:sp>
        <p:nvSpPr>
          <p:cNvPr id="99" name="Tekstvak 98">
            <a:extLst>
              <a:ext uri="{FF2B5EF4-FFF2-40B4-BE49-F238E27FC236}">
                <a16:creationId xmlns:a16="http://schemas.microsoft.com/office/drawing/2014/main" id="{278AFA54-14DB-8848-834B-E12E8247F163}"/>
              </a:ext>
            </a:extLst>
          </p:cNvPr>
          <p:cNvSpPr txBox="1"/>
          <p:nvPr/>
        </p:nvSpPr>
        <p:spPr>
          <a:xfrm>
            <a:off x="1059842" y="206552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………. 10x</a:t>
            </a:r>
          </a:p>
        </p:txBody>
      </p:sp>
      <p:sp>
        <p:nvSpPr>
          <p:cNvPr id="111" name="Pijl links 110">
            <a:extLst>
              <a:ext uri="{FF2B5EF4-FFF2-40B4-BE49-F238E27FC236}">
                <a16:creationId xmlns:a16="http://schemas.microsoft.com/office/drawing/2014/main" id="{1AEF09FE-9731-234E-95BA-B51D56345CD3}"/>
              </a:ext>
            </a:extLst>
          </p:cNvPr>
          <p:cNvSpPr/>
          <p:nvPr/>
        </p:nvSpPr>
        <p:spPr>
          <a:xfrm>
            <a:off x="1254421" y="1906546"/>
            <a:ext cx="271849" cy="1853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6584B1F8-4107-4047-BBE6-C1E02C15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6" y="1744940"/>
            <a:ext cx="689209" cy="711949"/>
          </a:xfrm>
          <a:prstGeom prst="rect">
            <a:avLst/>
          </a:prstGeom>
        </p:spPr>
      </p:pic>
      <p:pic>
        <p:nvPicPr>
          <p:cNvPr id="124" name="Afbeelding 123">
            <a:extLst>
              <a:ext uri="{FF2B5EF4-FFF2-40B4-BE49-F238E27FC236}">
                <a16:creationId xmlns:a16="http://schemas.microsoft.com/office/drawing/2014/main" id="{7F3E8B95-4EA8-8141-9EC6-DCE32F47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06" y="1697190"/>
            <a:ext cx="689209" cy="711949"/>
          </a:xfrm>
          <a:prstGeom prst="rect">
            <a:avLst/>
          </a:prstGeom>
        </p:spPr>
      </p:pic>
      <p:pic>
        <p:nvPicPr>
          <p:cNvPr id="125" name="Afbeelding 124">
            <a:extLst>
              <a:ext uri="{FF2B5EF4-FFF2-40B4-BE49-F238E27FC236}">
                <a16:creationId xmlns:a16="http://schemas.microsoft.com/office/drawing/2014/main" id="{1A324427-8757-CC49-AFC4-9EB7566B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081">
            <a:off x="3964178" y="1723566"/>
            <a:ext cx="689209" cy="711949"/>
          </a:xfrm>
          <a:prstGeom prst="rect">
            <a:avLst/>
          </a:prstGeom>
        </p:spPr>
      </p:pic>
      <p:grpSp>
        <p:nvGrpSpPr>
          <p:cNvPr id="126" name="Groep 125">
            <a:extLst>
              <a:ext uri="{FF2B5EF4-FFF2-40B4-BE49-F238E27FC236}">
                <a16:creationId xmlns:a16="http://schemas.microsoft.com/office/drawing/2014/main" id="{060C69CE-2435-804A-978B-F13458A304B2}"/>
              </a:ext>
            </a:extLst>
          </p:cNvPr>
          <p:cNvGrpSpPr/>
          <p:nvPr/>
        </p:nvGrpSpPr>
        <p:grpSpPr>
          <a:xfrm>
            <a:off x="3527709" y="1907719"/>
            <a:ext cx="342294" cy="343641"/>
            <a:chOff x="3440929" y="2492680"/>
            <a:chExt cx="342294" cy="343641"/>
          </a:xfrm>
        </p:grpSpPr>
        <p:sp>
          <p:nvSpPr>
            <p:cNvPr id="127" name="Punthaak 126">
              <a:extLst>
                <a:ext uri="{FF2B5EF4-FFF2-40B4-BE49-F238E27FC236}">
                  <a16:creationId xmlns:a16="http://schemas.microsoft.com/office/drawing/2014/main" id="{F0D8CB27-1C82-E34A-8833-4B89133E77C7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8" name="Punthaak 127">
              <a:extLst>
                <a:ext uri="{FF2B5EF4-FFF2-40B4-BE49-F238E27FC236}">
                  <a16:creationId xmlns:a16="http://schemas.microsoft.com/office/drawing/2014/main" id="{8EB2FF60-25AA-B144-8EA5-3B2BEBDD654E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50084D80-F75A-DE4D-AB2D-AD389D87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95" y="1723610"/>
            <a:ext cx="689209" cy="711949"/>
          </a:xfrm>
          <a:prstGeom prst="rect">
            <a:avLst/>
          </a:prstGeom>
        </p:spPr>
      </p:pic>
      <p:pic>
        <p:nvPicPr>
          <p:cNvPr id="130" name="Afbeelding 129">
            <a:extLst>
              <a:ext uri="{FF2B5EF4-FFF2-40B4-BE49-F238E27FC236}">
                <a16:creationId xmlns:a16="http://schemas.microsoft.com/office/drawing/2014/main" id="{36678D7E-7F81-B747-9280-63585B4D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30159">
            <a:off x="6432387" y="1688186"/>
            <a:ext cx="689209" cy="711949"/>
          </a:xfrm>
          <a:prstGeom prst="rect">
            <a:avLst/>
          </a:prstGeom>
        </p:spPr>
      </p:pic>
      <p:grpSp>
        <p:nvGrpSpPr>
          <p:cNvPr id="131" name="Groep 130">
            <a:extLst>
              <a:ext uri="{FF2B5EF4-FFF2-40B4-BE49-F238E27FC236}">
                <a16:creationId xmlns:a16="http://schemas.microsoft.com/office/drawing/2014/main" id="{90BD5F01-5582-6D47-B927-A81C28760AD1}"/>
              </a:ext>
            </a:extLst>
          </p:cNvPr>
          <p:cNvGrpSpPr/>
          <p:nvPr/>
        </p:nvGrpSpPr>
        <p:grpSpPr>
          <a:xfrm>
            <a:off x="5991098" y="1934139"/>
            <a:ext cx="342294" cy="343641"/>
            <a:chOff x="3440929" y="2492680"/>
            <a:chExt cx="342294" cy="343641"/>
          </a:xfrm>
        </p:grpSpPr>
        <p:sp>
          <p:nvSpPr>
            <p:cNvPr id="132" name="Punthaak 131">
              <a:extLst>
                <a:ext uri="{FF2B5EF4-FFF2-40B4-BE49-F238E27FC236}">
                  <a16:creationId xmlns:a16="http://schemas.microsoft.com/office/drawing/2014/main" id="{8AC21C8B-08D4-934A-B0D9-9981B14EA69A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33" name="Punthaak 132">
              <a:extLst>
                <a:ext uri="{FF2B5EF4-FFF2-40B4-BE49-F238E27FC236}">
                  <a16:creationId xmlns:a16="http://schemas.microsoft.com/office/drawing/2014/main" id="{58FCBC7F-5270-A644-81B5-85780D2C3F6D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34" name="Afbeelding 133">
            <a:extLst>
              <a:ext uri="{FF2B5EF4-FFF2-40B4-BE49-F238E27FC236}">
                <a16:creationId xmlns:a16="http://schemas.microsoft.com/office/drawing/2014/main" id="{ACB272BD-5EF2-DE4D-A535-118F1177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38" y="1707668"/>
            <a:ext cx="689209" cy="711949"/>
          </a:xfrm>
          <a:prstGeom prst="rect">
            <a:avLst/>
          </a:prstGeom>
        </p:spPr>
      </p:pic>
      <p:cxnSp>
        <p:nvCxnSpPr>
          <p:cNvPr id="135" name="Rechte verbindingslijn 134">
            <a:extLst>
              <a:ext uri="{FF2B5EF4-FFF2-40B4-BE49-F238E27FC236}">
                <a16:creationId xmlns:a16="http://schemas.microsoft.com/office/drawing/2014/main" id="{B864F533-7EFA-F041-B492-8553A4A817E4}"/>
              </a:ext>
            </a:extLst>
          </p:cNvPr>
          <p:cNvCxnSpPr>
            <a:cxnSpLocks/>
          </p:cNvCxnSpPr>
          <p:nvPr/>
        </p:nvCxnSpPr>
        <p:spPr>
          <a:xfrm>
            <a:off x="9755207" y="1585449"/>
            <a:ext cx="0" cy="934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U-vormige pijl 135">
            <a:extLst>
              <a:ext uri="{FF2B5EF4-FFF2-40B4-BE49-F238E27FC236}">
                <a16:creationId xmlns:a16="http://schemas.microsoft.com/office/drawing/2014/main" id="{AFB9C9BC-4FD5-5445-8AE9-E682C9A7419E}"/>
              </a:ext>
            </a:extLst>
          </p:cNvPr>
          <p:cNvSpPr/>
          <p:nvPr/>
        </p:nvSpPr>
        <p:spPr>
          <a:xfrm rot="5400000">
            <a:off x="8802858" y="1896239"/>
            <a:ext cx="233523" cy="313594"/>
          </a:xfrm>
          <a:prstGeom prst="utur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draai rechtsom</a:t>
            </a:r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draai linksom</a:t>
            </a:r>
          </a:p>
        </p:txBody>
      </p:sp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478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keer aan de rand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2B01957-6A7D-034C-B187-C1F0EA52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1" y="658797"/>
            <a:ext cx="1257300" cy="482600"/>
          </a:xfrm>
          <a:prstGeom prst="rect">
            <a:avLst/>
          </a:prstGeom>
        </p:spPr>
      </p:pic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DF260020-CF33-FE4A-BA15-D584069B2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82" y="2841215"/>
            <a:ext cx="402336" cy="154432"/>
          </a:xfrm>
          <a:prstGeom prst="rect">
            <a:avLst/>
          </a:prstGeom>
        </p:spPr>
      </p:pic>
      <p:pic>
        <p:nvPicPr>
          <p:cNvPr id="138" name="Afbeelding 137">
            <a:extLst>
              <a:ext uri="{FF2B5EF4-FFF2-40B4-BE49-F238E27FC236}">
                <a16:creationId xmlns:a16="http://schemas.microsoft.com/office/drawing/2014/main" id="{25C19919-E2D0-E048-BD74-72D60702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67" y="2832630"/>
            <a:ext cx="402336" cy="154432"/>
          </a:xfrm>
          <a:prstGeom prst="rect">
            <a:avLst/>
          </a:prstGeom>
        </p:spPr>
      </p:pic>
      <p:pic>
        <p:nvPicPr>
          <p:cNvPr id="139" name="Afbeelding 138">
            <a:extLst>
              <a:ext uri="{FF2B5EF4-FFF2-40B4-BE49-F238E27FC236}">
                <a16:creationId xmlns:a16="http://schemas.microsoft.com/office/drawing/2014/main" id="{1DD43642-408D-A54A-B418-5F383840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25" y="2846848"/>
            <a:ext cx="402336" cy="15443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35016B2-8279-DE4E-8F4D-C012E9041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958" y="693090"/>
            <a:ext cx="1219200" cy="520700"/>
          </a:xfrm>
          <a:prstGeom prst="rect">
            <a:avLst/>
          </a:prstGeom>
        </p:spPr>
      </p:pic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A6BED7A1-D027-3C49-B3E3-C38B750B9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311" y="2835119"/>
            <a:ext cx="390144" cy="166624"/>
          </a:xfrm>
          <a:prstGeom prst="rect">
            <a:avLst/>
          </a:prstGeom>
        </p:spPr>
      </p:pic>
      <p:pic>
        <p:nvPicPr>
          <p:cNvPr id="141" name="Afbeelding 140">
            <a:extLst>
              <a:ext uri="{FF2B5EF4-FFF2-40B4-BE49-F238E27FC236}">
                <a16:creationId xmlns:a16="http://schemas.microsoft.com/office/drawing/2014/main" id="{8FF272F1-EF5D-0E48-AF3F-96616473B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84" y="2829023"/>
            <a:ext cx="390144" cy="166624"/>
          </a:xfrm>
          <a:prstGeom prst="rect">
            <a:avLst/>
          </a:prstGeom>
        </p:spPr>
      </p:pic>
      <p:pic>
        <p:nvPicPr>
          <p:cNvPr id="142" name="Afbeelding 141">
            <a:extLst>
              <a:ext uri="{FF2B5EF4-FFF2-40B4-BE49-F238E27FC236}">
                <a16:creationId xmlns:a16="http://schemas.microsoft.com/office/drawing/2014/main" id="{4B7CE9F0-FA6D-944B-8315-D10AE66AC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002" y="2823032"/>
            <a:ext cx="390144" cy="1666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2CBF6E0-19DC-2040-928A-0EE1BB33C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826" y="646097"/>
            <a:ext cx="1390650" cy="508000"/>
          </a:xfrm>
          <a:prstGeom prst="rect">
            <a:avLst/>
          </a:prstGeom>
        </p:spPr>
      </p:pic>
      <p:pic>
        <p:nvPicPr>
          <p:cNvPr id="144" name="Afbeelding 143">
            <a:extLst>
              <a:ext uri="{FF2B5EF4-FFF2-40B4-BE49-F238E27FC236}">
                <a16:creationId xmlns:a16="http://schemas.microsoft.com/office/drawing/2014/main" id="{AF1B42FD-71E4-CD46-9502-6BDFDCFD8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18" y="2837151"/>
            <a:ext cx="445008" cy="162560"/>
          </a:xfrm>
          <a:prstGeom prst="rect">
            <a:avLst/>
          </a:prstGeom>
        </p:spPr>
      </p:pic>
      <p:pic>
        <p:nvPicPr>
          <p:cNvPr id="145" name="Afbeelding 144">
            <a:extLst>
              <a:ext uri="{FF2B5EF4-FFF2-40B4-BE49-F238E27FC236}">
                <a16:creationId xmlns:a16="http://schemas.microsoft.com/office/drawing/2014/main" id="{76614098-6FA7-D94E-854A-DA13F22DC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220" y="2823032"/>
            <a:ext cx="445008" cy="162560"/>
          </a:xfrm>
          <a:prstGeom prst="rect">
            <a:avLst/>
          </a:prstGeom>
        </p:spPr>
      </p:pic>
      <p:pic>
        <p:nvPicPr>
          <p:cNvPr id="146" name="Afbeelding 145">
            <a:extLst>
              <a:ext uri="{FF2B5EF4-FFF2-40B4-BE49-F238E27FC236}">
                <a16:creationId xmlns:a16="http://schemas.microsoft.com/office/drawing/2014/main" id="{34CA825D-73FE-6243-B4F0-91121AEE2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696" y="2833087"/>
            <a:ext cx="445008" cy="16256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35055A1C-1DA1-BE47-ACFA-3E5015800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313" y="691863"/>
            <a:ext cx="1409700" cy="476250"/>
          </a:xfrm>
          <a:prstGeom prst="rect">
            <a:avLst/>
          </a:prstGeom>
        </p:spPr>
      </p:pic>
      <p:pic>
        <p:nvPicPr>
          <p:cNvPr id="147" name="Afbeelding 146">
            <a:extLst>
              <a:ext uri="{FF2B5EF4-FFF2-40B4-BE49-F238E27FC236}">
                <a16:creationId xmlns:a16="http://schemas.microsoft.com/office/drawing/2014/main" id="{48FADEE9-E3E4-6B4E-9FD0-F48A50B62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50" y="2845756"/>
            <a:ext cx="451104" cy="152400"/>
          </a:xfrm>
          <a:prstGeom prst="rect">
            <a:avLst/>
          </a:prstGeom>
        </p:spPr>
      </p:pic>
      <p:pic>
        <p:nvPicPr>
          <p:cNvPr id="148" name="Afbeelding 147">
            <a:extLst>
              <a:ext uri="{FF2B5EF4-FFF2-40B4-BE49-F238E27FC236}">
                <a16:creationId xmlns:a16="http://schemas.microsoft.com/office/drawing/2014/main" id="{20B76245-E663-1740-8D8F-7C1959EBF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014" y="2837757"/>
            <a:ext cx="451104" cy="152400"/>
          </a:xfrm>
          <a:prstGeom prst="rect">
            <a:avLst/>
          </a:prstGeom>
        </p:spPr>
      </p:pic>
      <p:pic>
        <p:nvPicPr>
          <p:cNvPr id="149" name="Afbeelding 148">
            <a:extLst>
              <a:ext uri="{FF2B5EF4-FFF2-40B4-BE49-F238E27FC236}">
                <a16:creationId xmlns:a16="http://schemas.microsoft.com/office/drawing/2014/main" id="{BB2DA747-2CE4-7F44-BA7C-72D7E1FC6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391" y="2845609"/>
            <a:ext cx="451104" cy="1524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F748045-9D8E-6441-B619-EE6AAB314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8990" y="5156940"/>
            <a:ext cx="717017" cy="702001"/>
          </a:xfrm>
          <a:prstGeom prst="rect">
            <a:avLst/>
          </a:prstGeom>
        </p:spPr>
      </p:pic>
      <p:pic>
        <p:nvPicPr>
          <p:cNvPr id="150" name="Afbeelding 149">
            <a:extLst>
              <a:ext uri="{FF2B5EF4-FFF2-40B4-BE49-F238E27FC236}">
                <a16:creationId xmlns:a16="http://schemas.microsoft.com/office/drawing/2014/main" id="{9E4FBF28-ED68-C54E-B7A3-7B64439F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4" y="5271731"/>
            <a:ext cx="689209" cy="711949"/>
          </a:xfrm>
          <a:prstGeom prst="rect">
            <a:avLst/>
          </a:prstGeom>
        </p:spPr>
      </p:pic>
      <p:pic>
        <p:nvPicPr>
          <p:cNvPr id="152" name="Afbeelding 151">
            <a:extLst>
              <a:ext uri="{FF2B5EF4-FFF2-40B4-BE49-F238E27FC236}">
                <a16:creationId xmlns:a16="http://schemas.microsoft.com/office/drawing/2014/main" id="{AF053071-40D4-3D48-92D2-E185D9DE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47" y="5289816"/>
            <a:ext cx="689209" cy="71194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D8AB4EF4-FAE4-7F42-8CA5-A660ABBFA2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2213" y="5140324"/>
            <a:ext cx="632942" cy="381582"/>
          </a:xfrm>
          <a:prstGeom prst="rect">
            <a:avLst/>
          </a:prstGeom>
        </p:spPr>
      </p:pic>
      <p:grpSp>
        <p:nvGrpSpPr>
          <p:cNvPr id="18" name="Groep 17">
            <a:extLst>
              <a:ext uri="{FF2B5EF4-FFF2-40B4-BE49-F238E27FC236}">
                <a16:creationId xmlns:a16="http://schemas.microsoft.com/office/drawing/2014/main" id="{079AC332-0152-2549-B402-B22E3F4158FC}"/>
              </a:ext>
            </a:extLst>
          </p:cNvPr>
          <p:cNvGrpSpPr/>
          <p:nvPr/>
        </p:nvGrpSpPr>
        <p:grpSpPr>
          <a:xfrm rot="18560593">
            <a:off x="401136" y="5198257"/>
            <a:ext cx="730675" cy="513681"/>
            <a:chOff x="-333632" y="4436075"/>
            <a:chExt cx="730675" cy="513681"/>
          </a:xfrm>
        </p:grpSpPr>
        <p:sp>
          <p:nvSpPr>
            <p:cNvPr id="151" name="Pijl links 150">
              <a:extLst>
                <a:ext uri="{FF2B5EF4-FFF2-40B4-BE49-F238E27FC236}">
                  <a16:creationId xmlns:a16="http://schemas.microsoft.com/office/drawing/2014/main" id="{D0E68472-21A5-494E-9A44-DFE39F384E87}"/>
                </a:ext>
              </a:extLst>
            </p:cNvPr>
            <p:cNvSpPr/>
            <p:nvPr/>
          </p:nvSpPr>
          <p:spPr>
            <a:xfrm>
              <a:off x="125194" y="4596674"/>
              <a:ext cx="271849" cy="18535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Boog 16">
              <a:extLst>
                <a:ext uri="{FF2B5EF4-FFF2-40B4-BE49-F238E27FC236}">
                  <a16:creationId xmlns:a16="http://schemas.microsoft.com/office/drawing/2014/main" id="{433F547B-50E0-D74F-A7FC-26EE83DDF3A7}"/>
                </a:ext>
              </a:extLst>
            </p:cNvPr>
            <p:cNvSpPr/>
            <p:nvPr/>
          </p:nvSpPr>
          <p:spPr>
            <a:xfrm>
              <a:off x="-333632" y="4436075"/>
              <a:ext cx="573150" cy="506627"/>
            </a:xfrm>
            <a:prstGeom prst="arc">
              <a:avLst>
                <a:gd name="adj1" fmla="val 18472620"/>
                <a:gd name="adj2" fmla="val 3049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4" name="Boog 153">
              <a:extLst>
                <a:ext uri="{FF2B5EF4-FFF2-40B4-BE49-F238E27FC236}">
                  <a16:creationId xmlns:a16="http://schemas.microsoft.com/office/drawing/2014/main" id="{84866C66-A44C-F641-85EF-63507E5419B0}"/>
                </a:ext>
              </a:extLst>
            </p:cNvPr>
            <p:cNvSpPr/>
            <p:nvPr/>
          </p:nvSpPr>
          <p:spPr>
            <a:xfrm>
              <a:off x="-333632" y="4443129"/>
              <a:ext cx="573150" cy="506627"/>
            </a:xfrm>
            <a:prstGeom prst="arc">
              <a:avLst>
                <a:gd name="adj1" fmla="val 18472620"/>
                <a:gd name="adj2" fmla="val 3049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93CE7298-2558-CE48-A4DE-DB1D583073A7}"/>
              </a:ext>
            </a:extLst>
          </p:cNvPr>
          <p:cNvGrpSpPr/>
          <p:nvPr/>
        </p:nvGrpSpPr>
        <p:grpSpPr>
          <a:xfrm rot="20455362">
            <a:off x="2888514" y="5367147"/>
            <a:ext cx="730675" cy="513681"/>
            <a:chOff x="-333632" y="4436075"/>
            <a:chExt cx="730675" cy="513681"/>
          </a:xfrm>
        </p:grpSpPr>
        <p:sp>
          <p:nvSpPr>
            <p:cNvPr id="156" name="Pijl links 155">
              <a:extLst>
                <a:ext uri="{FF2B5EF4-FFF2-40B4-BE49-F238E27FC236}">
                  <a16:creationId xmlns:a16="http://schemas.microsoft.com/office/drawing/2014/main" id="{214DD920-C5FC-AB4D-8399-8FD7C42B8AB0}"/>
                </a:ext>
              </a:extLst>
            </p:cNvPr>
            <p:cNvSpPr/>
            <p:nvPr/>
          </p:nvSpPr>
          <p:spPr>
            <a:xfrm>
              <a:off x="125194" y="4596674"/>
              <a:ext cx="271849" cy="18535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7" name="Boog 156">
              <a:extLst>
                <a:ext uri="{FF2B5EF4-FFF2-40B4-BE49-F238E27FC236}">
                  <a16:creationId xmlns:a16="http://schemas.microsoft.com/office/drawing/2014/main" id="{DB96BEFB-5148-1F4E-97CD-ECD55555CEF8}"/>
                </a:ext>
              </a:extLst>
            </p:cNvPr>
            <p:cNvSpPr/>
            <p:nvPr/>
          </p:nvSpPr>
          <p:spPr>
            <a:xfrm>
              <a:off x="-333632" y="4436075"/>
              <a:ext cx="573150" cy="506627"/>
            </a:xfrm>
            <a:prstGeom prst="arc">
              <a:avLst>
                <a:gd name="adj1" fmla="val 18472620"/>
                <a:gd name="adj2" fmla="val 3049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8" name="Boog 157">
              <a:extLst>
                <a:ext uri="{FF2B5EF4-FFF2-40B4-BE49-F238E27FC236}">
                  <a16:creationId xmlns:a16="http://schemas.microsoft.com/office/drawing/2014/main" id="{434D4DF6-CF0F-FA49-8942-9D08E9090558}"/>
                </a:ext>
              </a:extLst>
            </p:cNvPr>
            <p:cNvSpPr/>
            <p:nvPr/>
          </p:nvSpPr>
          <p:spPr>
            <a:xfrm>
              <a:off x="-333632" y="4443129"/>
              <a:ext cx="573150" cy="506627"/>
            </a:xfrm>
            <a:prstGeom prst="arc">
              <a:avLst>
                <a:gd name="adj1" fmla="val 18472620"/>
                <a:gd name="adj2" fmla="val 3049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59" name="Afbeelding 158">
            <a:extLst>
              <a:ext uri="{FF2B5EF4-FFF2-40B4-BE49-F238E27FC236}">
                <a16:creationId xmlns:a16="http://schemas.microsoft.com/office/drawing/2014/main" id="{5F0914C2-DC09-974B-BA20-5DCFD2E4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72" y="5288061"/>
            <a:ext cx="689209" cy="711949"/>
          </a:xfrm>
          <a:prstGeom prst="rect">
            <a:avLst/>
          </a:prstGeom>
        </p:spPr>
      </p:pic>
      <p:pic>
        <p:nvPicPr>
          <p:cNvPr id="160" name="Afbeelding 159">
            <a:extLst>
              <a:ext uri="{FF2B5EF4-FFF2-40B4-BE49-F238E27FC236}">
                <a16:creationId xmlns:a16="http://schemas.microsoft.com/office/drawing/2014/main" id="{2CD7E836-B576-FB44-B8E9-FA44257D2E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738" y="5138569"/>
            <a:ext cx="632942" cy="381582"/>
          </a:xfrm>
          <a:prstGeom prst="rect">
            <a:avLst/>
          </a:prstGeom>
        </p:spPr>
      </p:pic>
      <p:sp>
        <p:nvSpPr>
          <p:cNvPr id="162" name="Tekstvak 161">
            <a:extLst>
              <a:ext uri="{FF2B5EF4-FFF2-40B4-BE49-F238E27FC236}">
                <a16:creationId xmlns:a16="http://schemas.microsoft.com/office/drawing/2014/main" id="{C5BB504E-1804-7849-BE63-749DC966E8AE}"/>
              </a:ext>
            </a:extLst>
          </p:cNvPr>
          <p:cNvSpPr txBox="1"/>
          <p:nvPr/>
        </p:nvSpPr>
        <p:spPr>
          <a:xfrm rot="20901217">
            <a:off x="8131122" y="5520600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….. 1 seconde</a:t>
            </a:r>
          </a:p>
        </p:txBody>
      </p:sp>
      <p:sp>
        <p:nvSpPr>
          <p:cNvPr id="163" name="Pijl links 162">
            <a:extLst>
              <a:ext uri="{FF2B5EF4-FFF2-40B4-BE49-F238E27FC236}">
                <a16:creationId xmlns:a16="http://schemas.microsoft.com/office/drawing/2014/main" id="{A34D6952-2F03-0D4B-BBBA-A1B569B7D64A}"/>
              </a:ext>
            </a:extLst>
          </p:cNvPr>
          <p:cNvSpPr/>
          <p:nvPr/>
        </p:nvSpPr>
        <p:spPr>
          <a:xfrm rot="20580844">
            <a:off x="5883396" y="5453794"/>
            <a:ext cx="827999" cy="1853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4" name="Afbeelding 163">
            <a:extLst>
              <a:ext uri="{FF2B5EF4-FFF2-40B4-BE49-F238E27FC236}">
                <a16:creationId xmlns:a16="http://schemas.microsoft.com/office/drawing/2014/main" id="{D7582915-13DE-7F47-A5B5-0A3BEA80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91" y="5280004"/>
            <a:ext cx="689209" cy="711949"/>
          </a:xfrm>
          <a:prstGeom prst="rect">
            <a:avLst/>
          </a:prstGeom>
        </p:spPr>
      </p:pic>
      <p:pic>
        <p:nvPicPr>
          <p:cNvPr id="165" name="Afbeelding 164">
            <a:extLst>
              <a:ext uri="{FF2B5EF4-FFF2-40B4-BE49-F238E27FC236}">
                <a16:creationId xmlns:a16="http://schemas.microsoft.com/office/drawing/2014/main" id="{55ADEECE-C4C6-AB43-A729-8B239A3A0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5557" y="5130512"/>
            <a:ext cx="632942" cy="381582"/>
          </a:xfrm>
          <a:prstGeom prst="rect">
            <a:avLst/>
          </a:prstGeom>
        </p:spPr>
      </p:pic>
      <p:sp>
        <p:nvSpPr>
          <p:cNvPr id="166" name="Pijl links 165">
            <a:extLst>
              <a:ext uri="{FF2B5EF4-FFF2-40B4-BE49-F238E27FC236}">
                <a16:creationId xmlns:a16="http://schemas.microsoft.com/office/drawing/2014/main" id="{C140FD8F-12CC-F342-B9B7-99744735FBEF}"/>
              </a:ext>
            </a:extLst>
          </p:cNvPr>
          <p:cNvSpPr/>
          <p:nvPr/>
        </p:nvSpPr>
        <p:spPr>
          <a:xfrm rot="20732697">
            <a:off x="8291632" y="5444599"/>
            <a:ext cx="271849" cy="1853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5F616BE9-9F30-7D4A-8B82-726D7A6127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050" y="4109531"/>
            <a:ext cx="1384300" cy="488950"/>
          </a:xfrm>
          <a:prstGeom prst="rect">
            <a:avLst/>
          </a:prstGeom>
        </p:spPr>
      </p:pic>
      <p:pic>
        <p:nvPicPr>
          <p:cNvPr id="167" name="Afbeelding 166">
            <a:extLst>
              <a:ext uri="{FF2B5EF4-FFF2-40B4-BE49-F238E27FC236}">
                <a16:creationId xmlns:a16="http://schemas.microsoft.com/office/drawing/2014/main" id="{D9D6BDB5-622E-A442-89B6-4A1C5CC4AA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0828" y="6271854"/>
            <a:ext cx="442976" cy="156464"/>
          </a:xfrm>
          <a:prstGeom prst="rect">
            <a:avLst/>
          </a:prstGeom>
        </p:spPr>
      </p:pic>
      <p:pic>
        <p:nvPicPr>
          <p:cNvPr id="168" name="Afbeelding 167">
            <a:extLst>
              <a:ext uri="{FF2B5EF4-FFF2-40B4-BE49-F238E27FC236}">
                <a16:creationId xmlns:a16="http://schemas.microsoft.com/office/drawing/2014/main" id="{2871E93D-7796-FB46-B390-20549C1E8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980" y="6269614"/>
            <a:ext cx="442976" cy="156464"/>
          </a:xfrm>
          <a:prstGeom prst="rect">
            <a:avLst/>
          </a:prstGeom>
        </p:spPr>
      </p:pic>
      <p:pic>
        <p:nvPicPr>
          <p:cNvPr id="169" name="Afbeelding 168">
            <a:extLst>
              <a:ext uri="{FF2B5EF4-FFF2-40B4-BE49-F238E27FC236}">
                <a16:creationId xmlns:a16="http://schemas.microsoft.com/office/drawing/2014/main" id="{00883A69-CB16-B541-A50C-236C9FBEB8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4712" y="6269614"/>
            <a:ext cx="442976" cy="156464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B402A64A-A514-9542-9145-936BFEDBBC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2996" y="4126106"/>
            <a:ext cx="1670050" cy="495300"/>
          </a:xfrm>
          <a:prstGeom prst="rect">
            <a:avLst/>
          </a:prstGeom>
        </p:spPr>
      </p:pic>
      <p:pic>
        <p:nvPicPr>
          <p:cNvPr id="170" name="Afbeelding 169">
            <a:extLst>
              <a:ext uri="{FF2B5EF4-FFF2-40B4-BE49-F238E27FC236}">
                <a16:creationId xmlns:a16="http://schemas.microsoft.com/office/drawing/2014/main" id="{51978E07-468C-8445-BCDC-E9B158C819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044" y="6275151"/>
            <a:ext cx="534416" cy="158496"/>
          </a:xfrm>
          <a:prstGeom prst="rect">
            <a:avLst/>
          </a:prstGeom>
        </p:spPr>
      </p:pic>
      <p:pic>
        <p:nvPicPr>
          <p:cNvPr id="171" name="Afbeelding 170">
            <a:extLst>
              <a:ext uri="{FF2B5EF4-FFF2-40B4-BE49-F238E27FC236}">
                <a16:creationId xmlns:a16="http://schemas.microsoft.com/office/drawing/2014/main" id="{2672DAD5-D9B0-1749-AC9C-F707B44AE9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4272" y="6265428"/>
            <a:ext cx="534416" cy="158496"/>
          </a:xfrm>
          <a:prstGeom prst="rect">
            <a:avLst/>
          </a:prstGeom>
        </p:spPr>
      </p:pic>
      <p:pic>
        <p:nvPicPr>
          <p:cNvPr id="172" name="Afbeelding 171">
            <a:extLst>
              <a:ext uri="{FF2B5EF4-FFF2-40B4-BE49-F238E27FC236}">
                <a16:creationId xmlns:a16="http://schemas.microsoft.com/office/drawing/2014/main" id="{2D85D755-BFCB-8544-A876-7BAE438C61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6838" y="6268598"/>
            <a:ext cx="534416" cy="158496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A76A9657-A941-5442-84F6-4E7BE6EBB6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4862" y="4095116"/>
            <a:ext cx="1847850" cy="520700"/>
          </a:xfrm>
          <a:prstGeom prst="rect">
            <a:avLst/>
          </a:prstGeom>
        </p:spPr>
      </p:pic>
      <p:pic>
        <p:nvPicPr>
          <p:cNvPr id="173" name="Afbeelding 172">
            <a:extLst>
              <a:ext uri="{FF2B5EF4-FFF2-40B4-BE49-F238E27FC236}">
                <a16:creationId xmlns:a16="http://schemas.microsoft.com/office/drawing/2014/main" id="{9B5F4193-7063-8F44-82D9-E04FDB26E3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910" y="6269614"/>
            <a:ext cx="591312" cy="166624"/>
          </a:xfrm>
          <a:prstGeom prst="rect">
            <a:avLst/>
          </a:prstGeom>
        </p:spPr>
      </p:pic>
      <p:pic>
        <p:nvPicPr>
          <p:cNvPr id="174" name="Afbeelding 173">
            <a:extLst>
              <a:ext uri="{FF2B5EF4-FFF2-40B4-BE49-F238E27FC236}">
                <a16:creationId xmlns:a16="http://schemas.microsoft.com/office/drawing/2014/main" id="{B9F7AB41-3F7A-7048-B010-0A2FA4EE14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3718" y="6264534"/>
            <a:ext cx="591312" cy="166624"/>
          </a:xfrm>
          <a:prstGeom prst="rect">
            <a:avLst/>
          </a:prstGeom>
        </p:spPr>
      </p:pic>
      <p:pic>
        <p:nvPicPr>
          <p:cNvPr id="175" name="Afbeelding 174">
            <a:extLst>
              <a:ext uri="{FF2B5EF4-FFF2-40B4-BE49-F238E27FC236}">
                <a16:creationId xmlns:a16="http://schemas.microsoft.com/office/drawing/2014/main" id="{E79E05E8-6A97-2C43-A245-08258CB533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3133" y="6261007"/>
            <a:ext cx="591312" cy="166624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5EA365B6-4699-C443-9FAA-885B239AE3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71529" y="4135756"/>
            <a:ext cx="2333314" cy="416459"/>
          </a:xfrm>
          <a:prstGeom prst="rect">
            <a:avLst/>
          </a:prstGeom>
        </p:spPr>
      </p:pic>
      <p:pic>
        <p:nvPicPr>
          <p:cNvPr id="176" name="Afbeelding 175">
            <a:extLst>
              <a:ext uri="{FF2B5EF4-FFF2-40B4-BE49-F238E27FC236}">
                <a16:creationId xmlns:a16="http://schemas.microsoft.com/office/drawing/2014/main" id="{40C6207F-E423-104C-8EF2-E25D8F3C09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5999" y="6282949"/>
            <a:ext cx="727202" cy="129794"/>
          </a:xfrm>
          <a:prstGeom prst="rect">
            <a:avLst/>
          </a:prstGeom>
        </p:spPr>
      </p:pic>
      <p:pic>
        <p:nvPicPr>
          <p:cNvPr id="177" name="Afbeelding 176">
            <a:extLst>
              <a:ext uri="{FF2B5EF4-FFF2-40B4-BE49-F238E27FC236}">
                <a16:creationId xmlns:a16="http://schemas.microsoft.com/office/drawing/2014/main" id="{51DBE6F2-B95B-0049-B1B3-7207A2AC36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24574" y="6277183"/>
            <a:ext cx="727202" cy="129794"/>
          </a:xfrm>
          <a:prstGeom prst="rect">
            <a:avLst/>
          </a:prstGeom>
        </p:spPr>
      </p:pic>
      <p:pic>
        <p:nvPicPr>
          <p:cNvPr id="178" name="Afbeelding 177">
            <a:extLst>
              <a:ext uri="{FF2B5EF4-FFF2-40B4-BE49-F238E27FC236}">
                <a16:creationId xmlns:a16="http://schemas.microsoft.com/office/drawing/2014/main" id="{377DE28F-B793-4B43-9ED7-4561A4041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2758" y="6282949"/>
            <a:ext cx="727202" cy="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Scratch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endParaRPr lang="nl-NL" sz="700" b="1" dirty="0">
              <a:latin typeface="Bradley Hand ITC" panose="03070402050302030203" pitchFamily="66" charset="77"/>
              <a:cs typeface="Jokerman" panose="020F0502020204030204" pitchFamily="34" charset="0"/>
            </a:endParaRP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achtergrond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en stop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3BC04389-44A1-FB4D-85C0-CD091677D348}"/>
              </a:ext>
            </a:extLst>
          </p:cNvPr>
          <p:cNvSpPr/>
          <p:nvPr/>
        </p:nvSpPr>
        <p:spPr>
          <a:xfrm>
            <a:off x="871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837B87BA-3EBA-D946-A887-F5AD8A13F57B}"/>
              </a:ext>
            </a:extLst>
          </p:cNvPr>
          <p:cNvSpPr/>
          <p:nvPr/>
        </p:nvSpPr>
        <p:spPr>
          <a:xfrm>
            <a:off x="1656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Scratch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taal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achtergrond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en stop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Scratch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taal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endParaRPr lang="nl-NL" sz="700" b="1" dirty="0">
              <a:latin typeface="Bradley Hand ITC" panose="03070402050302030203" pitchFamily="66" charset="77"/>
              <a:cs typeface="Jokerman" panose="020F0502020204030204" pitchFamily="34" charset="0"/>
            </a:endParaRP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en stop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Scratch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taal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kies een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endParaRPr lang="nl-NL" sz="700" b="1" dirty="0">
              <a:latin typeface="Bradley Hand ITC" panose="03070402050302030203" pitchFamily="66" charset="77"/>
              <a:cs typeface="Jokerman" panose="020F0502020204030204" pitchFamily="34" charset="0"/>
            </a:endParaRP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ga en stop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als dan anders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wacht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stop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herhaal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herhaal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wacht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stop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herhaal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als dan anders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stop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wacht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herhaal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als dan anders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wacht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stop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68E5EF3-3C29-D240-9B75-7E6684D12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11" r="57349" b="63543"/>
          <a:stretch/>
        </p:blipFill>
        <p:spPr>
          <a:xfrm>
            <a:off x="64800" y="1582197"/>
            <a:ext cx="2340000" cy="972000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E7F83A32-2AF7-A940-8633-824E955AC13F}"/>
              </a:ext>
            </a:extLst>
          </p:cNvPr>
          <p:cNvSpPr/>
          <p:nvPr/>
        </p:nvSpPr>
        <p:spPr>
          <a:xfrm>
            <a:off x="367810" y="1559973"/>
            <a:ext cx="269875" cy="251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kies een taal</a:t>
            </a:r>
          </a:p>
        </p:txBody>
      </p:sp>
      <p:pic>
        <p:nvPicPr>
          <p:cNvPr id="111" name="Afbeelding 110">
            <a:extLst>
              <a:ext uri="{FF2B5EF4-FFF2-40B4-BE49-F238E27FC236}">
                <a16:creationId xmlns:a16="http://schemas.microsoft.com/office/drawing/2014/main" id="{A2277367-A642-A948-A6DD-4AE409475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8" t="71522" r="131" b="132"/>
          <a:stretch/>
        </p:blipFill>
        <p:spPr>
          <a:xfrm>
            <a:off x="2527513" y="1581662"/>
            <a:ext cx="2340000" cy="972000"/>
          </a:xfrm>
          <a:prstGeom prst="rect">
            <a:avLst/>
          </a:prstGeom>
        </p:spPr>
      </p:pic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867B7A8F-1A9F-2441-AEBA-52203E59C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8" t="71522" r="131" b="132"/>
          <a:stretch/>
        </p:blipFill>
        <p:spPr>
          <a:xfrm>
            <a:off x="5032800" y="1582267"/>
            <a:ext cx="2340000" cy="972000"/>
          </a:xfrm>
          <a:prstGeom prst="rect">
            <a:avLst/>
          </a:prstGeom>
        </p:spPr>
      </p:pic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kies een sprit</a:t>
            </a:r>
          </a:p>
        </p:txBody>
      </p:sp>
      <p:pic>
        <p:nvPicPr>
          <p:cNvPr id="124" name="Afbeelding 123">
            <a:extLst>
              <a:ext uri="{FF2B5EF4-FFF2-40B4-BE49-F238E27FC236}">
                <a16:creationId xmlns:a16="http://schemas.microsoft.com/office/drawing/2014/main" id="{0A0DDADB-7793-C049-AEEC-334DF5D74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8" t="8111" r="131" b="63543"/>
          <a:stretch/>
        </p:blipFill>
        <p:spPr>
          <a:xfrm>
            <a:off x="7465981" y="1581662"/>
            <a:ext cx="2340000" cy="972000"/>
          </a:xfrm>
          <a:prstGeom prst="rect">
            <a:avLst/>
          </a:prstGeom>
        </p:spPr>
      </p:pic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ga en stop</a:t>
            </a:r>
          </a:p>
        </p:txBody>
      </p:sp>
      <p:sp>
        <p:nvSpPr>
          <p:cNvPr id="125" name="Ovaal 124">
            <a:extLst>
              <a:ext uri="{FF2B5EF4-FFF2-40B4-BE49-F238E27FC236}">
                <a16:creationId xmlns:a16="http://schemas.microsoft.com/office/drawing/2014/main" id="{46A478A4-CA84-0749-88F7-F7F6B49DBA56}"/>
              </a:ext>
            </a:extLst>
          </p:cNvPr>
          <p:cNvSpPr/>
          <p:nvPr/>
        </p:nvSpPr>
        <p:spPr>
          <a:xfrm>
            <a:off x="4255536" y="2301349"/>
            <a:ext cx="269875" cy="251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3177E06C-086B-8E47-8954-E33B62AA169A}"/>
              </a:ext>
            </a:extLst>
          </p:cNvPr>
          <p:cNvSpPr/>
          <p:nvPr/>
        </p:nvSpPr>
        <p:spPr>
          <a:xfrm>
            <a:off x="7078150" y="2302742"/>
            <a:ext cx="269875" cy="251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7" name="Ovaal 126">
            <a:extLst>
              <a:ext uri="{FF2B5EF4-FFF2-40B4-BE49-F238E27FC236}">
                <a16:creationId xmlns:a16="http://schemas.microsoft.com/office/drawing/2014/main" id="{0E2B20EB-C513-EB4B-B35E-56251DAA0850}"/>
              </a:ext>
            </a:extLst>
          </p:cNvPr>
          <p:cNvSpPr/>
          <p:nvPr/>
        </p:nvSpPr>
        <p:spPr>
          <a:xfrm>
            <a:off x="7942704" y="1728565"/>
            <a:ext cx="269875" cy="251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kies een achtergrond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E40B6627-E42C-5747-BBA1-1B555EA4D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680" y="606613"/>
            <a:ext cx="1238250" cy="584200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6D80240F-467F-1C48-94C4-65FA4265F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425" y="608696"/>
            <a:ext cx="1479550" cy="590550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180268AF-9CF8-954A-964C-064528DE1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24" y="532674"/>
            <a:ext cx="996950" cy="793750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5D7CE338-0F70-5C49-9091-15462EE115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7507" b="-224"/>
          <a:stretch/>
        </p:blipFill>
        <p:spPr>
          <a:xfrm>
            <a:off x="7853211" y="648779"/>
            <a:ext cx="360000" cy="356400"/>
          </a:xfrm>
          <a:prstGeom prst="rect">
            <a:avLst/>
          </a:prstGeom>
        </p:spPr>
      </p:pic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F391A772-CF48-3540-A5F8-8AB17140C7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000" r="-2494"/>
          <a:stretch/>
        </p:blipFill>
        <p:spPr>
          <a:xfrm>
            <a:off x="8894135" y="649579"/>
            <a:ext cx="360000" cy="355600"/>
          </a:xfrm>
          <a:prstGeom prst="rect">
            <a:avLst/>
          </a:prstGeom>
        </p:spPr>
      </p:pic>
      <p:sp>
        <p:nvSpPr>
          <p:cNvPr id="38" name="Tekstvak 37">
            <a:extLst>
              <a:ext uri="{FF2B5EF4-FFF2-40B4-BE49-F238E27FC236}">
                <a16:creationId xmlns:a16="http://schemas.microsoft.com/office/drawing/2014/main" id="{40CCEC16-2480-C64E-9B5C-51747B289E01}"/>
              </a:ext>
            </a:extLst>
          </p:cNvPr>
          <p:cNvSpPr txBox="1"/>
          <p:nvPr/>
        </p:nvSpPr>
        <p:spPr>
          <a:xfrm>
            <a:off x="7839603" y="95697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1730D14F-EAD4-C744-B83B-4CB6C3DAC683}"/>
              </a:ext>
            </a:extLst>
          </p:cNvPr>
          <p:cNvSpPr txBox="1"/>
          <p:nvPr/>
        </p:nvSpPr>
        <p:spPr>
          <a:xfrm>
            <a:off x="8816757" y="958001"/>
            <a:ext cx="51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Stop</a:t>
            </a:r>
          </a:p>
        </p:txBody>
      </p:sp>
      <p:pic>
        <p:nvPicPr>
          <p:cNvPr id="131" name="Afbeelding 130">
            <a:extLst>
              <a:ext uri="{FF2B5EF4-FFF2-40B4-BE49-F238E27FC236}">
                <a16:creationId xmlns:a16="http://schemas.microsoft.com/office/drawing/2014/main" id="{91B6563B-E170-CA49-9E81-63619C477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3722" y="2775783"/>
            <a:ext cx="319024" cy="254000"/>
          </a:xfrm>
          <a:prstGeom prst="rect">
            <a:avLst/>
          </a:prstGeom>
        </p:spPr>
      </p:pic>
      <p:pic>
        <p:nvPicPr>
          <p:cNvPr id="132" name="Afbeelding 131">
            <a:extLst>
              <a:ext uri="{FF2B5EF4-FFF2-40B4-BE49-F238E27FC236}">
                <a16:creationId xmlns:a16="http://schemas.microsoft.com/office/drawing/2014/main" id="{B008A79E-DE20-6642-BB10-9F40B64CE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602" y="2779512"/>
            <a:ext cx="319024" cy="254000"/>
          </a:xfrm>
          <a:prstGeom prst="rect">
            <a:avLst/>
          </a:prstGeom>
        </p:spPr>
      </p:pic>
      <p:pic>
        <p:nvPicPr>
          <p:cNvPr id="133" name="Afbeelding 132">
            <a:extLst>
              <a:ext uri="{FF2B5EF4-FFF2-40B4-BE49-F238E27FC236}">
                <a16:creationId xmlns:a16="http://schemas.microsoft.com/office/drawing/2014/main" id="{2F78EC96-A00D-9C49-8F2B-ACAA5F6A8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748" y="2783778"/>
            <a:ext cx="319024" cy="254000"/>
          </a:xfrm>
          <a:prstGeom prst="rect">
            <a:avLst/>
          </a:prstGeom>
        </p:spPr>
      </p:pic>
      <p:pic>
        <p:nvPicPr>
          <p:cNvPr id="134" name="Afbeelding 133">
            <a:extLst>
              <a:ext uri="{FF2B5EF4-FFF2-40B4-BE49-F238E27FC236}">
                <a16:creationId xmlns:a16="http://schemas.microsoft.com/office/drawing/2014/main" id="{D3DCD760-B272-BA4D-BF32-BD755D984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7" y="2817555"/>
            <a:ext cx="396240" cy="186944"/>
          </a:xfrm>
          <a:prstGeom prst="rect">
            <a:avLst/>
          </a:prstGeom>
        </p:spPr>
      </p:pic>
      <p:pic>
        <p:nvPicPr>
          <p:cNvPr id="136" name="Afbeelding 135">
            <a:extLst>
              <a:ext uri="{FF2B5EF4-FFF2-40B4-BE49-F238E27FC236}">
                <a16:creationId xmlns:a16="http://schemas.microsoft.com/office/drawing/2014/main" id="{F158C025-4FC6-0245-9AFC-DA84A8564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80" y="2830541"/>
            <a:ext cx="396240" cy="186944"/>
          </a:xfrm>
          <a:prstGeom prst="rect">
            <a:avLst/>
          </a:prstGeom>
        </p:spPr>
      </p:pic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E23BF672-7D66-1F43-88A8-92552605E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622" y="2830541"/>
            <a:ext cx="396240" cy="186944"/>
          </a:xfrm>
          <a:prstGeom prst="rect">
            <a:avLst/>
          </a:prstGeom>
        </p:spPr>
      </p:pic>
      <p:pic>
        <p:nvPicPr>
          <p:cNvPr id="138" name="Afbeelding 137">
            <a:extLst>
              <a:ext uri="{FF2B5EF4-FFF2-40B4-BE49-F238E27FC236}">
                <a16:creationId xmlns:a16="http://schemas.microsoft.com/office/drawing/2014/main" id="{032808B0-A939-0C4A-ADD4-D8CBA4686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15" y="2813184"/>
            <a:ext cx="473456" cy="188976"/>
          </a:xfrm>
          <a:prstGeom prst="rect">
            <a:avLst/>
          </a:prstGeom>
        </p:spPr>
      </p:pic>
      <p:pic>
        <p:nvPicPr>
          <p:cNvPr id="139" name="Afbeelding 138">
            <a:extLst>
              <a:ext uri="{FF2B5EF4-FFF2-40B4-BE49-F238E27FC236}">
                <a16:creationId xmlns:a16="http://schemas.microsoft.com/office/drawing/2014/main" id="{BD0DE85D-63A7-7D4F-9D74-79F99DF22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437" y="2800396"/>
            <a:ext cx="473456" cy="188976"/>
          </a:xfrm>
          <a:prstGeom prst="rect">
            <a:avLst/>
          </a:prstGeom>
        </p:spPr>
      </p:pic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F2BA5DB3-A64A-2D4C-B872-DD83DA69D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457" y="2830541"/>
            <a:ext cx="473456" cy="188976"/>
          </a:xfrm>
          <a:prstGeom prst="rect">
            <a:avLst/>
          </a:prstGeom>
        </p:spPr>
      </p:pic>
      <p:pic>
        <p:nvPicPr>
          <p:cNvPr id="63" name="Afbeelding 62">
            <a:extLst>
              <a:ext uri="{FF2B5EF4-FFF2-40B4-BE49-F238E27FC236}">
                <a16:creationId xmlns:a16="http://schemas.microsoft.com/office/drawing/2014/main" id="{E2B71ED9-9DA0-E845-839D-A81410624A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1581" y="2800396"/>
            <a:ext cx="507111" cy="226314"/>
          </a:xfrm>
          <a:prstGeom prst="rect">
            <a:avLst/>
          </a:prstGeom>
        </p:spPr>
      </p:pic>
      <p:pic>
        <p:nvPicPr>
          <p:cNvPr id="146" name="Afbeelding 145">
            <a:extLst>
              <a:ext uri="{FF2B5EF4-FFF2-40B4-BE49-F238E27FC236}">
                <a16:creationId xmlns:a16="http://schemas.microsoft.com/office/drawing/2014/main" id="{911FBF37-B8B9-9B4E-91E1-23FD8FE8A5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6988" y="2806116"/>
            <a:ext cx="507111" cy="226314"/>
          </a:xfrm>
          <a:prstGeom prst="rect">
            <a:avLst/>
          </a:prstGeom>
        </p:spPr>
      </p:pic>
      <p:pic>
        <p:nvPicPr>
          <p:cNvPr id="147" name="Afbeelding 146">
            <a:extLst>
              <a:ext uri="{FF2B5EF4-FFF2-40B4-BE49-F238E27FC236}">
                <a16:creationId xmlns:a16="http://schemas.microsoft.com/office/drawing/2014/main" id="{A3F11C6C-EF14-FD49-9F72-D12B7BF594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8053" y="2793607"/>
            <a:ext cx="507111" cy="226314"/>
          </a:xfrm>
          <a:prstGeom prst="rect">
            <a:avLst/>
          </a:prstGeom>
        </p:spPr>
      </p:pic>
      <p:pic>
        <p:nvPicPr>
          <p:cNvPr id="87" name="Afbeelding 86">
            <a:extLst>
              <a:ext uri="{FF2B5EF4-FFF2-40B4-BE49-F238E27FC236}">
                <a16:creationId xmlns:a16="http://schemas.microsoft.com/office/drawing/2014/main" id="{202A451A-B8CB-5B48-9948-FF06D2881D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250" y="3902703"/>
            <a:ext cx="1181100" cy="844550"/>
          </a:xfrm>
          <a:prstGeom prst="rect">
            <a:avLst/>
          </a:prstGeom>
        </p:spPr>
      </p:pic>
      <p:pic>
        <p:nvPicPr>
          <p:cNvPr id="150" name="Afbeelding 149">
            <a:extLst>
              <a:ext uri="{FF2B5EF4-FFF2-40B4-BE49-F238E27FC236}">
                <a16:creationId xmlns:a16="http://schemas.microsoft.com/office/drawing/2014/main" id="{074C2AE4-E546-AD47-9D72-E4C1B4DC14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6378" y="3797756"/>
            <a:ext cx="1091184" cy="1085088"/>
          </a:xfrm>
          <a:prstGeom prst="rect">
            <a:avLst/>
          </a:prstGeom>
        </p:spPr>
      </p:pic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als dan anders</a:t>
            </a:r>
          </a:p>
        </p:txBody>
      </p:sp>
      <p:pic>
        <p:nvPicPr>
          <p:cNvPr id="152" name="Afbeelding 151">
            <a:extLst>
              <a:ext uri="{FF2B5EF4-FFF2-40B4-BE49-F238E27FC236}">
                <a16:creationId xmlns:a16="http://schemas.microsoft.com/office/drawing/2014/main" id="{03595FD9-E199-F04E-8E2D-072F7DA14B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9400" y="4136443"/>
            <a:ext cx="1066800" cy="457200"/>
          </a:xfrm>
          <a:prstGeom prst="rect">
            <a:avLst/>
          </a:prstGeom>
        </p:spPr>
      </p:pic>
      <p:pic>
        <p:nvPicPr>
          <p:cNvPr id="154" name="Afbeelding 153">
            <a:extLst>
              <a:ext uri="{FF2B5EF4-FFF2-40B4-BE49-F238E27FC236}">
                <a16:creationId xmlns:a16="http://schemas.microsoft.com/office/drawing/2014/main" id="{4D8BDE60-18DC-1B4F-BE92-060EE6D83C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2579" y="4118050"/>
            <a:ext cx="927100" cy="444500"/>
          </a:xfrm>
          <a:prstGeom prst="rect">
            <a:avLst/>
          </a:prstGeom>
        </p:spPr>
      </p:pic>
      <p:pic>
        <p:nvPicPr>
          <p:cNvPr id="155" name="Afbeelding 154">
            <a:extLst>
              <a:ext uri="{FF2B5EF4-FFF2-40B4-BE49-F238E27FC236}">
                <a16:creationId xmlns:a16="http://schemas.microsoft.com/office/drawing/2014/main" id="{F03684FE-B184-C445-BAD4-B97E4725D0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9328" y="6227744"/>
            <a:ext cx="377952" cy="270256"/>
          </a:xfrm>
          <a:prstGeom prst="rect">
            <a:avLst/>
          </a:prstGeom>
        </p:spPr>
      </p:pic>
      <p:pic>
        <p:nvPicPr>
          <p:cNvPr id="156" name="Afbeelding 155">
            <a:extLst>
              <a:ext uri="{FF2B5EF4-FFF2-40B4-BE49-F238E27FC236}">
                <a16:creationId xmlns:a16="http://schemas.microsoft.com/office/drawing/2014/main" id="{F6EAA4F6-45C3-4944-B3DE-883FD7DAF5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8486" y="6227744"/>
            <a:ext cx="377952" cy="270256"/>
          </a:xfrm>
          <a:prstGeom prst="rect">
            <a:avLst/>
          </a:prstGeom>
        </p:spPr>
      </p:pic>
      <p:pic>
        <p:nvPicPr>
          <p:cNvPr id="157" name="Afbeelding 156">
            <a:extLst>
              <a:ext uri="{FF2B5EF4-FFF2-40B4-BE49-F238E27FC236}">
                <a16:creationId xmlns:a16="http://schemas.microsoft.com/office/drawing/2014/main" id="{F8EA5BE6-266B-CC43-BDC1-5115D0463A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8600" y="6229180"/>
            <a:ext cx="377952" cy="270256"/>
          </a:xfrm>
          <a:prstGeom prst="rect">
            <a:avLst/>
          </a:prstGeom>
        </p:spPr>
      </p:pic>
      <p:pic>
        <p:nvPicPr>
          <p:cNvPr id="158" name="Afbeelding 157">
            <a:extLst>
              <a:ext uri="{FF2B5EF4-FFF2-40B4-BE49-F238E27FC236}">
                <a16:creationId xmlns:a16="http://schemas.microsoft.com/office/drawing/2014/main" id="{157AB255-CC7E-D64F-BB16-A3C0063B63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826" y="6166998"/>
            <a:ext cx="363728" cy="361696"/>
          </a:xfrm>
          <a:prstGeom prst="rect">
            <a:avLst/>
          </a:prstGeom>
        </p:spPr>
      </p:pic>
      <p:pic>
        <p:nvPicPr>
          <p:cNvPr id="159" name="Afbeelding 158">
            <a:extLst>
              <a:ext uri="{FF2B5EF4-FFF2-40B4-BE49-F238E27FC236}">
                <a16:creationId xmlns:a16="http://schemas.microsoft.com/office/drawing/2014/main" id="{4262846C-FF0B-6C4B-88BC-1C26C63FC5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1208" y="6169553"/>
            <a:ext cx="363728" cy="361696"/>
          </a:xfrm>
          <a:prstGeom prst="rect">
            <a:avLst/>
          </a:prstGeom>
        </p:spPr>
      </p:pic>
      <p:pic>
        <p:nvPicPr>
          <p:cNvPr id="160" name="Afbeelding 159">
            <a:extLst>
              <a:ext uri="{FF2B5EF4-FFF2-40B4-BE49-F238E27FC236}">
                <a16:creationId xmlns:a16="http://schemas.microsoft.com/office/drawing/2014/main" id="{7526E6B2-ED97-E04F-A908-CB51FA8F76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0390" y="6160083"/>
            <a:ext cx="363728" cy="361696"/>
          </a:xfrm>
          <a:prstGeom prst="rect">
            <a:avLst/>
          </a:prstGeom>
        </p:spPr>
      </p:pic>
      <p:pic>
        <p:nvPicPr>
          <p:cNvPr id="161" name="Afbeelding 160">
            <a:extLst>
              <a:ext uri="{FF2B5EF4-FFF2-40B4-BE49-F238E27FC236}">
                <a16:creationId xmlns:a16="http://schemas.microsoft.com/office/drawing/2014/main" id="{67185946-4903-9246-A566-69EF528CB2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078" y="6289720"/>
            <a:ext cx="341376" cy="146304"/>
          </a:xfrm>
          <a:prstGeom prst="rect">
            <a:avLst/>
          </a:prstGeom>
        </p:spPr>
      </p:pic>
      <p:pic>
        <p:nvPicPr>
          <p:cNvPr id="162" name="Afbeelding 161">
            <a:extLst>
              <a:ext uri="{FF2B5EF4-FFF2-40B4-BE49-F238E27FC236}">
                <a16:creationId xmlns:a16="http://schemas.microsoft.com/office/drawing/2014/main" id="{1B16FC0E-F87C-6E48-8596-62E8DF678B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0328" y="6289720"/>
            <a:ext cx="341376" cy="146304"/>
          </a:xfrm>
          <a:prstGeom prst="rect">
            <a:avLst/>
          </a:prstGeom>
        </p:spPr>
      </p:pic>
      <p:pic>
        <p:nvPicPr>
          <p:cNvPr id="163" name="Afbeelding 162">
            <a:extLst>
              <a:ext uri="{FF2B5EF4-FFF2-40B4-BE49-F238E27FC236}">
                <a16:creationId xmlns:a16="http://schemas.microsoft.com/office/drawing/2014/main" id="{F11DA8C2-A3F4-0F40-BF95-734216A685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79329" y="6289720"/>
            <a:ext cx="341376" cy="146304"/>
          </a:xfrm>
          <a:prstGeom prst="rect">
            <a:avLst/>
          </a:prstGeom>
        </p:spPr>
      </p:pic>
      <p:pic>
        <p:nvPicPr>
          <p:cNvPr id="164" name="Afbeelding 163">
            <a:extLst>
              <a:ext uri="{FF2B5EF4-FFF2-40B4-BE49-F238E27FC236}">
                <a16:creationId xmlns:a16="http://schemas.microsoft.com/office/drawing/2014/main" id="{5B71690D-A01C-434C-BF9F-7A622AC1C5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0510" y="6289720"/>
            <a:ext cx="296672" cy="142240"/>
          </a:xfrm>
          <a:prstGeom prst="rect">
            <a:avLst/>
          </a:prstGeom>
        </p:spPr>
      </p:pic>
      <p:pic>
        <p:nvPicPr>
          <p:cNvPr id="165" name="Afbeelding 164">
            <a:extLst>
              <a:ext uri="{FF2B5EF4-FFF2-40B4-BE49-F238E27FC236}">
                <a16:creationId xmlns:a16="http://schemas.microsoft.com/office/drawing/2014/main" id="{0F7EDFCC-06CA-B44A-A510-9A7D677B46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28453" y="6289720"/>
            <a:ext cx="296672" cy="142240"/>
          </a:xfrm>
          <a:prstGeom prst="rect">
            <a:avLst/>
          </a:prstGeom>
        </p:spPr>
      </p:pic>
      <p:pic>
        <p:nvPicPr>
          <p:cNvPr id="166" name="Afbeelding 165">
            <a:extLst>
              <a:ext uri="{FF2B5EF4-FFF2-40B4-BE49-F238E27FC236}">
                <a16:creationId xmlns:a16="http://schemas.microsoft.com/office/drawing/2014/main" id="{C8A46590-6AA1-D74C-B816-FDEFB5B28D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4081" y="6289720"/>
            <a:ext cx="296672" cy="142240"/>
          </a:xfrm>
          <a:prstGeom prst="rect">
            <a:avLst/>
          </a:prstGeom>
        </p:spPr>
      </p:pic>
      <p:sp>
        <p:nvSpPr>
          <p:cNvPr id="173" name="Tekstvak 172">
            <a:extLst>
              <a:ext uri="{FF2B5EF4-FFF2-40B4-BE49-F238E27FC236}">
                <a16:creationId xmlns:a16="http://schemas.microsoft.com/office/drawing/2014/main" id="{E6CF70CF-96C3-154D-BDB1-34A5054BF603}"/>
              </a:ext>
            </a:extLst>
          </p:cNvPr>
          <p:cNvSpPr txBox="1"/>
          <p:nvPr/>
        </p:nvSpPr>
        <p:spPr>
          <a:xfrm>
            <a:off x="5746811" y="5569726"/>
            <a:ext cx="923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 seconde</a:t>
            </a:r>
          </a:p>
        </p:txBody>
      </p:sp>
      <p:pic>
        <p:nvPicPr>
          <p:cNvPr id="184" name="Afbeelding 183">
            <a:extLst>
              <a:ext uri="{FF2B5EF4-FFF2-40B4-BE49-F238E27FC236}">
                <a16:creationId xmlns:a16="http://schemas.microsoft.com/office/drawing/2014/main" id="{2646E159-8EB5-E14E-A268-5DE2ED7D5B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0030" y="5163408"/>
            <a:ext cx="575310" cy="224790"/>
          </a:xfrm>
          <a:prstGeom prst="rect">
            <a:avLst/>
          </a:prstGeom>
        </p:spPr>
      </p:pic>
      <p:pic>
        <p:nvPicPr>
          <p:cNvPr id="185" name="Afbeelding 184">
            <a:extLst>
              <a:ext uri="{FF2B5EF4-FFF2-40B4-BE49-F238E27FC236}">
                <a16:creationId xmlns:a16="http://schemas.microsoft.com/office/drawing/2014/main" id="{4592306F-7E85-F14F-A405-138E1A6703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90" y="5217046"/>
            <a:ext cx="575310" cy="224790"/>
          </a:xfrm>
          <a:prstGeom prst="rect">
            <a:avLst/>
          </a:prstGeom>
        </p:spPr>
      </p:pic>
      <p:pic>
        <p:nvPicPr>
          <p:cNvPr id="186" name="Afbeelding 185">
            <a:extLst>
              <a:ext uri="{FF2B5EF4-FFF2-40B4-BE49-F238E27FC236}">
                <a16:creationId xmlns:a16="http://schemas.microsoft.com/office/drawing/2014/main" id="{6F4C3427-A1C7-FB44-BF11-9DD8D5F4BC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7685" y="5283151"/>
            <a:ext cx="575310" cy="224790"/>
          </a:xfrm>
          <a:prstGeom prst="rect">
            <a:avLst/>
          </a:prstGeom>
        </p:spPr>
      </p:pic>
      <p:pic>
        <p:nvPicPr>
          <p:cNvPr id="187" name="Afbeelding 186">
            <a:extLst>
              <a:ext uri="{FF2B5EF4-FFF2-40B4-BE49-F238E27FC236}">
                <a16:creationId xmlns:a16="http://schemas.microsoft.com/office/drawing/2014/main" id="{4E40F2E0-5FE6-4347-8486-706A0910A6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106" y="5357044"/>
            <a:ext cx="575310" cy="224790"/>
          </a:xfrm>
          <a:prstGeom prst="rect">
            <a:avLst/>
          </a:prstGeom>
        </p:spPr>
      </p:pic>
      <p:pic>
        <p:nvPicPr>
          <p:cNvPr id="188" name="Afbeelding 187">
            <a:extLst>
              <a:ext uri="{FF2B5EF4-FFF2-40B4-BE49-F238E27FC236}">
                <a16:creationId xmlns:a16="http://schemas.microsoft.com/office/drawing/2014/main" id="{8CA47D49-F7B2-FF41-BCA6-32CED583B7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1856" y="5441836"/>
            <a:ext cx="575310" cy="224790"/>
          </a:xfrm>
          <a:prstGeom prst="rect">
            <a:avLst/>
          </a:prstGeom>
        </p:spPr>
      </p:pic>
      <p:pic>
        <p:nvPicPr>
          <p:cNvPr id="189" name="Afbeelding 188">
            <a:extLst>
              <a:ext uri="{FF2B5EF4-FFF2-40B4-BE49-F238E27FC236}">
                <a16:creationId xmlns:a16="http://schemas.microsoft.com/office/drawing/2014/main" id="{D80CD2B4-BB70-EF48-8392-D181B80F86B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7314" y="5507941"/>
            <a:ext cx="575310" cy="224790"/>
          </a:xfrm>
          <a:prstGeom prst="rect">
            <a:avLst/>
          </a:prstGeom>
        </p:spPr>
      </p:pic>
      <p:pic>
        <p:nvPicPr>
          <p:cNvPr id="190" name="Afbeelding 189">
            <a:extLst>
              <a:ext uri="{FF2B5EF4-FFF2-40B4-BE49-F238E27FC236}">
                <a16:creationId xmlns:a16="http://schemas.microsoft.com/office/drawing/2014/main" id="{09513F41-78F2-3A43-944F-AD0660BC98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0799" y="5576419"/>
            <a:ext cx="575310" cy="224790"/>
          </a:xfrm>
          <a:prstGeom prst="rect">
            <a:avLst/>
          </a:prstGeom>
        </p:spPr>
      </p:pic>
      <p:pic>
        <p:nvPicPr>
          <p:cNvPr id="191" name="Afbeelding 190">
            <a:extLst>
              <a:ext uri="{FF2B5EF4-FFF2-40B4-BE49-F238E27FC236}">
                <a16:creationId xmlns:a16="http://schemas.microsoft.com/office/drawing/2014/main" id="{B9EEFB69-17AD-934F-9702-6919EE40D4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7516" y="5647850"/>
            <a:ext cx="575310" cy="224790"/>
          </a:xfrm>
          <a:prstGeom prst="rect">
            <a:avLst/>
          </a:prstGeom>
        </p:spPr>
      </p:pic>
      <p:pic>
        <p:nvPicPr>
          <p:cNvPr id="192" name="Afbeelding 191">
            <a:extLst>
              <a:ext uri="{FF2B5EF4-FFF2-40B4-BE49-F238E27FC236}">
                <a16:creationId xmlns:a16="http://schemas.microsoft.com/office/drawing/2014/main" id="{2AEDEFD1-F7AD-7D40-82BD-0E7493D423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0986" y="5722144"/>
            <a:ext cx="575310" cy="224790"/>
          </a:xfrm>
          <a:prstGeom prst="rect">
            <a:avLst/>
          </a:prstGeom>
        </p:spPr>
      </p:pic>
      <p:pic>
        <p:nvPicPr>
          <p:cNvPr id="193" name="Afbeelding 192">
            <a:extLst>
              <a:ext uri="{FF2B5EF4-FFF2-40B4-BE49-F238E27FC236}">
                <a16:creationId xmlns:a16="http://schemas.microsoft.com/office/drawing/2014/main" id="{207D3C90-8389-8A4B-B204-B762EC2B0A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0719" y="5791146"/>
            <a:ext cx="575310" cy="224790"/>
          </a:xfrm>
          <a:prstGeom prst="rect">
            <a:avLst/>
          </a:prstGeom>
        </p:spPr>
      </p:pic>
      <p:pic>
        <p:nvPicPr>
          <p:cNvPr id="194" name="Afbeelding 193">
            <a:extLst>
              <a:ext uri="{FF2B5EF4-FFF2-40B4-BE49-F238E27FC236}">
                <a16:creationId xmlns:a16="http://schemas.microsoft.com/office/drawing/2014/main" id="{F0326266-F330-484C-AE99-8B025689340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01479" y="5647850"/>
            <a:ext cx="575310" cy="224790"/>
          </a:xfrm>
          <a:prstGeom prst="rect">
            <a:avLst/>
          </a:prstGeom>
        </p:spPr>
      </p:pic>
      <p:pic>
        <p:nvPicPr>
          <p:cNvPr id="195" name="Afbeelding 194">
            <a:extLst>
              <a:ext uri="{FF2B5EF4-FFF2-40B4-BE49-F238E27FC236}">
                <a16:creationId xmlns:a16="http://schemas.microsoft.com/office/drawing/2014/main" id="{39FA269B-849C-8D42-9C5A-72193FFE3A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5967" y="5217046"/>
            <a:ext cx="575310" cy="224790"/>
          </a:xfrm>
          <a:prstGeom prst="rect">
            <a:avLst/>
          </a:prstGeom>
        </p:spPr>
      </p:pic>
      <p:sp>
        <p:nvSpPr>
          <p:cNvPr id="197" name="Zeshoek 196">
            <a:extLst>
              <a:ext uri="{FF2B5EF4-FFF2-40B4-BE49-F238E27FC236}">
                <a16:creationId xmlns:a16="http://schemas.microsoft.com/office/drawing/2014/main" id="{F96D9752-C886-4246-9FE2-0F842B6D4EB7}"/>
              </a:ext>
            </a:extLst>
          </p:cNvPr>
          <p:cNvSpPr/>
          <p:nvPr/>
        </p:nvSpPr>
        <p:spPr>
          <a:xfrm>
            <a:off x="3072746" y="5478031"/>
            <a:ext cx="289894" cy="152400"/>
          </a:xfrm>
          <a:prstGeom prst="hexagon">
            <a:avLst>
              <a:gd name="adj" fmla="val 47917"/>
              <a:gd name="vf" fmla="val 115470"/>
            </a:avLst>
          </a:prstGeom>
          <a:solidFill>
            <a:srgbClr val="BA7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3" name="Vrije vorm 212">
            <a:extLst>
              <a:ext uri="{FF2B5EF4-FFF2-40B4-BE49-F238E27FC236}">
                <a16:creationId xmlns:a16="http://schemas.microsoft.com/office/drawing/2014/main" id="{7CD214DD-7735-E549-8341-CC5B3768A148}"/>
              </a:ext>
            </a:extLst>
          </p:cNvPr>
          <p:cNvSpPr/>
          <p:nvPr/>
        </p:nvSpPr>
        <p:spPr>
          <a:xfrm>
            <a:off x="3392900" y="5398629"/>
            <a:ext cx="434975" cy="155602"/>
          </a:xfrm>
          <a:custGeom>
            <a:avLst/>
            <a:gdLst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602"/>
              <a:gd name="connsiteX1" fmla="*/ 361950 w 361950"/>
              <a:gd name="connsiteY1" fmla="*/ 0 h 15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" h="155602">
                <a:moveTo>
                  <a:pt x="0" y="155575"/>
                </a:moveTo>
                <a:cubicBezTo>
                  <a:pt x="247650" y="157692"/>
                  <a:pt x="323850" y="35983"/>
                  <a:pt x="36195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4" name="Vrije vorm 213">
            <a:extLst>
              <a:ext uri="{FF2B5EF4-FFF2-40B4-BE49-F238E27FC236}">
                <a16:creationId xmlns:a16="http://schemas.microsoft.com/office/drawing/2014/main" id="{FA416C66-EBEC-6B4B-953E-16AF28799943}"/>
              </a:ext>
            </a:extLst>
          </p:cNvPr>
          <p:cNvSpPr/>
          <p:nvPr/>
        </p:nvSpPr>
        <p:spPr>
          <a:xfrm flipV="1">
            <a:off x="3374275" y="5552211"/>
            <a:ext cx="434975" cy="146899"/>
          </a:xfrm>
          <a:custGeom>
            <a:avLst/>
            <a:gdLst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575"/>
              <a:gd name="connsiteX1" fmla="*/ 361950 w 361950"/>
              <a:gd name="connsiteY1" fmla="*/ 0 h 155575"/>
              <a:gd name="connsiteX0" fmla="*/ 0 w 361950"/>
              <a:gd name="connsiteY0" fmla="*/ 155575 h 155602"/>
              <a:gd name="connsiteX1" fmla="*/ 361950 w 361950"/>
              <a:gd name="connsiteY1" fmla="*/ 0 h 15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" h="155602">
                <a:moveTo>
                  <a:pt x="0" y="155575"/>
                </a:moveTo>
                <a:cubicBezTo>
                  <a:pt x="247650" y="157692"/>
                  <a:pt x="323850" y="35983"/>
                  <a:pt x="36195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3C34402F-2AC3-B947-BC19-5D7147AF8080}"/>
              </a:ext>
            </a:extLst>
          </p:cNvPr>
          <p:cNvSpPr txBox="1"/>
          <p:nvPr/>
        </p:nvSpPr>
        <p:spPr>
          <a:xfrm>
            <a:off x="2767000" y="54003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als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FBCC5F65-D1FF-C447-B3A2-116AEFEDFCE5}"/>
              </a:ext>
            </a:extLst>
          </p:cNvPr>
          <p:cNvSpPr txBox="1"/>
          <p:nvPr/>
        </p:nvSpPr>
        <p:spPr>
          <a:xfrm>
            <a:off x="3479437" y="513171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dan</a:t>
            </a:r>
          </a:p>
        </p:txBody>
      </p:sp>
      <p:sp>
        <p:nvSpPr>
          <p:cNvPr id="217" name="Tekstvak 216">
            <a:extLst>
              <a:ext uri="{FF2B5EF4-FFF2-40B4-BE49-F238E27FC236}">
                <a16:creationId xmlns:a16="http://schemas.microsoft.com/office/drawing/2014/main" id="{7B1BCDB2-A05C-584A-B0E8-BE721A8A79B8}"/>
              </a:ext>
            </a:extLst>
          </p:cNvPr>
          <p:cNvSpPr txBox="1"/>
          <p:nvPr/>
        </p:nvSpPr>
        <p:spPr>
          <a:xfrm>
            <a:off x="3283341" y="5661303"/>
            <a:ext cx="680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anders</a:t>
            </a:r>
          </a:p>
        </p:txBody>
      </p:sp>
      <p:pic>
        <p:nvPicPr>
          <p:cNvPr id="221" name="Afbeelding 220">
            <a:extLst>
              <a:ext uri="{FF2B5EF4-FFF2-40B4-BE49-F238E27FC236}">
                <a16:creationId xmlns:a16="http://schemas.microsoft.com/office/drawing/2014/main" id="{2D404152-22D7-1443-B488-9831A60D294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3271"/>
          <a:stretch/>
        </p:blipFill>
        <p:spPr>
          <a:xfrm>
            <a:off x="8304362" y="5200201"/>
            <a:ext cx="599400" cy="622300"/>
          </a:xfrm>
          <a:prstGeom prst="rect">
            <a:avLst/>
          </a:prstGeom>
        </p:spPr>
      </p:pic>
      <p:pic>
        <p:nvPicPr>
          <p:cNvPr id="222" name="Afbeelding 221">
            <a:extLst>
              <a:ext uri="{FF2B5EF4-FFF2-40B4-BE49-F238E27FC236}">
                <a16:creationId xmlns:a16="http://schemas.microsoft.com/office/drawing/2014/main" id="{3946CD5A-3B24-CF4F-94EC-FD9C5E689F4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3271"/>
          <a:stretch/>
        </p:blipFill>
        <p:spPr>
          <a:xfrm>
            <a:off x="5147411" y="5180396"/>
            <a:ext cx="599400" cy="622300"/>
          </a:xfrm>
          <a:prstGeom prst="rect">
            <a:avLst/>
          </a:prstGeom>
        </p:spPr>
      </p:pic>
      <p:pic>
        <p:nvPicPr>
          <p:cNvPr id="223" name="Afbeelding 222">
            <a:extLst>
              <a:ext uri="{FF2B5EF4-FFF2-40B4-BE49-F238E27FC236}">
                <a16:creationId xmlns:a16="http://schemas.microsoft.com/office/drawing/2014/main" id="{1F15CDF3-3459-974D-8843-F9D49BF74A3D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51480"/>
          <a:stretch/>
        </p:blipFill>
        <p:spPr>
          <a:xfrm>
            <a:off x="6592355" y="5196791"/>
            <a:ext cx="622367" cy="622300"/>
          </a:xfrm>
          <a:prstGeom prst="rect">
            <a:avLst/>
          </a:prstGeom>
        </p:spPr>
      </p:pic>
      <p:cxnSp>
        <p:nvCxnSpPr>
          <p:cNvPr id="175" name="Rechte verbindingslijn met pijl 174">
            <a:extLst>
              <a:ext uri="{FF2B5EF4-FFF2-40B4-BE49-F238E27FC236}">
                <a16:creationId xmlns:a16="http://schemas.microsoft.com/office/drawing/2014/main" id="{35BB0EE1-472E-6C4E-B966-63C7DBE827C2}"/>
              </a:ext>
            </a:extLst>
          </p:cNvPr>
          <p:cNvCxnSpPr>
            <a:cxnSpLocks/>
          </p:cNvCxnSpPr>
          <p:nvPr/>
        </p:nvCxnSpPr>
        <p:spPr>
          <a:xfrm>
            <a:off x="5652035" y="5506073"/>
            <a:ext cx="10841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denk iets!</a:t>
            </a: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verdwijn!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verschijn!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3BC04389-44A1-FB4D-85C0-CD091677D348}"/>
              </a:ext>
            </a:extLst>
          </p:cNvPr>
          <p:cNvSpPr/>
          <p:nvPr/>
        </p:nvSpPr>
        <p:spPr>
          <a:xfrm>
            <a:off x="871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837B87BA-3EBA-D946-A887-F5AD8A13F57B}"/>
              </a:ext>
            </a:extLst>
          </p:cNvPr>
          <p:cNvSpPr/>
          <p:nvPr/>
        </p:nvSpPr>
        <p:spPr>
          <a:xfrm>
            <a:off x="1656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zeg iets!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zeg iets!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verdwijn!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verschijn!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denk iets!</a:t>
            </a:r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zeg iets!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denk iets!</a:t>
            </a: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verschijn!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verdwijn!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zeg iets!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denk iets!</a:t>
            </a: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verdwijn!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verschijn!</a:t>
            </a:r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kleuren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volgend uiterlijk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zet effect op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maak grootte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verander uiterlijk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kleuren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verander uiterlijk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zet effect op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maak grootte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volgend uiterlijk</a:t>
            </a:r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kleuren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verander uiterlijk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volgend uiterlijk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maak grootte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zet effect op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kleuren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verander uiterlijk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volgend uiterlijk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zet effect op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7B5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maak grootte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A920DC-7DA6-3E4A-9143-F7768E1F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94" y="655203"/>
            <a:ext cx="882650" cy="4635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440B409-61E6-D44F-A396-1CB7B9D2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50" y="629803"/>
            <a:ext cx="1003300" cy="488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0E7E841-6D83-A24C-A61F-078F9BA2D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356" y="689341"/>
            <a:ext cx="647700" cy="4572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9E964F9-D03F-9049-956A-7D644C64E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050" y="654312"/>
            <a:ext cx="622300" cy="476250"/>
          </a:xfrm>
          <a:prstGeom prst="rect">
            <a:avLst/>
          </a:prstGeom>
        </p:spPr>
      </p:pic>
      <p:pic>
        <p:nvPicPr>
          <p:cNvPr id="99" name="Afbeelding 98">
            <a:extLst>
              <a:ext uri="{FF2B5EF4-FFF2-40B4-BE49-F238E27FC236}">
                <a16:creationId xmlns:a16="http://schemas.microsoft.com/office/drawing/2014/main" id="{F3718B9F-F2F6-7645-B57F-9CE6A9EB7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2440" y="1733637"/>
            <a:ext cx="689209" cy="711949"/>
          </a:xfrm>
          <a:prstGeom prst="rect">
            <a:avLst/>
          </a:prstGeom>
        </p:spPr>
      </p:pic>
      <p:grpSp>
        <p:nvGrpSpPr>
          <p:cNvPr id="123" name="Groep 122">
            <a:extLst>
              <a:ext uri="{FF2B5EF4-FFF2-40B4-BE49-F238E27FC236}">
                <a16:creationId xmlns:a16="http://schemas.microsoft.com/office/drawing/2014/main" id="{8C268E45-972B-9C41-9D15-833AB5DC8D8D}"/>
              </a:ext>
            </a:extLst>
          </p:cNvPr>
          <p:cNvGrpSpPr/>
          <p:nvPr/>
        </p:nvGrpSpPr>
        <p:grpSpPr>
          <a:xfrm>
            <a:off x="6049243" y="1944166"/>
            <a:ext cx="342294" cy="343641"/>
            <a:chOff x="3440929" y="2492680"/>
            <a:chExt cx="342294" cy="343641"/>
          </a:xfrm>
        </p:grpSpPr>
        <p:sp>
          <p:nvSpPr>
            <p:cNvPr id="124" name="Punthaak 123">
              <a:extLst>
                <a:ext uri="{FF2B5EF4-FFF2-40B4-BE49-F238E27FC236}">
                  <a16:creationId xmlns:a16="http://schemas.microsoft.com/office/drawing/2014/main" id="{962FD6F0-6B87-C64C-BCCB-73B222DE6F7F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5" name="Punthaak 124">
              <a:extLst>
                <a:ext uri="{FF2B5EF4-FFF2-40B4-BE49-F238E27FC236}">
                  <a16:creationId xmlns:a16="http://schemas.microsoft.com/office/drawing/2014/main" id="{3F15741E-2A14-304F-9E26-7DB1FBBCE067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32" name="Afbeelding 131">
            <a:extLst>
              <a:ext uri="{FF2B5EF4-FFF2-40B4-BE49-F238E27FC236}">
                <a16:creationId xmlns:a16="http://schemas.microsoft.com/office/drawing/2014/main" id="{D4E6B4D5-9924-5649-8DA4-A5D22A2C0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206" y="1816734"/>
            <a:ext cx="689209" cy="711949"/>
          </a:xfrm>
          <a:prstGeom prst="rect">
            <a:avLst/>
          </a:prstGeom>
        </p:spPr>
      </p:pic>
      <p:pic>
        <p:nvPicPr>
          <p:cNvPr id="133" name="Afbeelding 132">
            <a:extLst>
              <a:ext uri="{FF2B5EF4-FFF2-40B4-BE49-F238E27FC236}">
                <a16:creationId xmlns:a16="http://schemas.microsoft.com/office/drawing/2014/main" id="{497ED7E6-0D50-6346-BFD7-B5A0D23FF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396" y="1838383"/>
            <a:ext cx="689209" cy="71194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B39B491-37C4-8041-84B8-34A5595CB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207" y="1659772"/>
            <a:ext cx="673100" cy="4445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14738C4-BDA9-5544-B5BF-BAA8B9672E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448" y="1659772"/>
            <a:ext cx="622300" cy="438150"/>
          </a:xfrm>
          <a:prstGeom prst="rect">
            <a:avLst/>
          </a:prstGeom>
        </p:spPr>
      </p:pic>
      <p:pic>
        <p:nvPicPr>
          <p:cNvPr id="134" name="Afbeelding 133">
            <a:extLst>
              <a:ext uri="{FF2B5EF4-FFF2-40B4-BE49-F238E27FC236}">
                <a16:creationId xmlns:a16="http://schemas.microsoft.com/office/drawing/2014/main" id="{1E248B4A-F3FD-F949-97BB-A3A62E45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964" y="2833330"/>
            <a:ext cx="282448" cy="148336"/>
          </a:xfrm>
          <a:prstGeom prst="rect">
            <a:avLst/>
          </a:prstGeom>
        </p:spPr>
      </p:pic>
      <p:pic>
        <p:nvPicPr>
          <p:cNvPr id="135" name="Afbeelding 134">
            <a:extLst>
              <a:ext uri="{FF2B5EF4-FFF2-40B4-BE49-F238E27FC236}">
                <a16:creationId xmlns:a16="http://schemas.microsoft.com/office/drawing/2014/main" id="{45343D96-EB87-AB4C-B385-534049BE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464" y="2833330"/>
            <a:ext cx="282448" cy="148336"/>
          </a:xfrm>
          <a:prstGeom prst="rect">
            <a:avLst/>
          </a:prstGeom>
        </p:spPr>
      </p:pic>
      <p:pic>
        <p:nvPicPr>
          <p:cNvPr id="136" name="Afbeelding 135">
            <a:extLst>
              <a:ext uri="{FF2B5EF4-FFF2-40B4-BE49-F238E27FC236}">
                <a16:creationId xmlns:a16="http://schemas.microsoft.com/office/drawing/2014/main" id="{23F46907-F29B-3C4E-915E-4A7D9A16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38" y="2841134"/>
            <a:ext cx="282448" cy="148336"/>
          </a:xfrm>
          <a:prstGeom prst="rect">
            <a:avLst/>
          </a:prstGeom>
        </p:spPr>
      </p:pic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6366FDA1-F3EB-1547-9BED-507ECE76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2" y="2829266"/>
            <a:ext cx="321056" cy="156464"/>
          </a:xfrm>
          <a:prstGeom prst="rect">
            <a:avLst/>
          </a:prstGeom>
        </p:spPr>
      </p:pic>
      <p:pic>
        <p:nvPicPr>
          <p:cNvPr id="138" name="Afbeelding 137">
            <a:extLst>
              <a:ext uri="{FF2B5EF4-FFF2-40B4-BE49-F238E27FC236}">
                <a16:creationId xmlns:a16="http://schemas.microsoft.com/office/drawing/2014/main" id="{79B9D51A-8393-2E40-BB96-27F9CEED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56" y="2839427"/>
            <a:ext cx="321056" cy="156464"/>
          </a:xfrm>
          <a:prstGeom prst="rect">
            <a:avLst/>
          </a:prstGeom>
        </p:spPr>
      </p:pic>
      <p:pic>
        <p:nvPicPr>
          <p:cNvPr id="139" name="Afbeelding 138">
            <a:extLst>
              <a:ext uri="{FF2B5EF4-FFF2-40B4-BE49-F238E27FC236}">
                <a16:creationId xmlns:a16="http://schemas.microsoft.com/office/drawing/2014/main" id="{275832DD-B0E0-9944-8C57-0B2CB16C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174" y="2844334"/>
            <a:ext cx="321056" cy="156464"/>
          </a:xfrm>
          <a:prstGeom prst="rect">
            <a:avLst/>
          </a:prstGeom>
        </p:spPr>
      </p:pic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367B7B32-D9AD-CB46-B0BC-5D57800A0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40" y="2846366"/>
            <a:ext cx="199136" cy="152400"/>
          </a:xfrm>
          <a:prstGeom prst="rect">
            <a:avLst/>
          </a:prstGeom>
        </p:spPr>
      </p:pic>
      <p:pic>
        <p:nvPicPr>
          <p:cNvPr id="141" name="Afbeelding 140">
            <a:extLst>
              <a:ext uri="{FF2B5EF4-FFF2-40B4-BE49-F238E27FC236}">
                <a16:creationId xmlns:a16="http://schemas.microsoft.com/office/drawing/2014/main" id="{2E768BE6-CEBB-7E48-9192-983067A15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91" y="2846366"/>
            <a:ext cx="199136" cy="152400"/>
          </a:xfrm>
          <a:prstGeom prst="rect">
            <a:avLst/>
          </a:prstGeom>
        </p:spPr>
      </p:pic>
      <p:pic>
        <p:nvPicPr>
          <p:cNvPr id="142" name="Afbeelding 141">
            <a:extLst>
              <a:ext uri="{FF2B5EF4-FFF2-40B4-BE49-F238E27FC236}">
                <a16:creationId xmlns:a16="http://schemas.microsoft.com/office/drawing/2014/main" id="{816F9859-C9A6-3348-85B6-9F8BD7199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334" y="2853226"/>
            <a:ext cx="199136" cy="152400"/>
          </a:xfrm>
          <a:prstGeom prst="rect">
            <a:avLst/>
          </a:prstGeom>
        </p:spPr>
      </p:pic>
      <p:pic>
        <p:nvPicPr>
          <p:cNvPr id="143" name="Afbeelding 142">
            <a:extLst>
              <a:ext uri="{FF2B5EF4-FFF2-40B4-BE49-F238E27FC236}">
                <a16:creationId xmlns:a16="http://schemas.microsoft.com/office/drawing/2014/main" id="{4E42EC8F-FF09-8D47-80F5-826ECC73D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718" y="2849414"/>
            <a:ext cx="207264" cy="146304"/>
          </a:xfrm>
          <a:prstGeom prst="rect">
            <a:avLst/>
          </a:prstGeom>
        </p:spPr>
      </p:pic>
      <p:pic>
        <p:nvPicPr>
          <p:cNvPr id="144" name="Afbeelding 143">
            <a:extLst>
              <a:ext uri="{FF2B5EF4-FFF2-40B4-BE49-F238E27FC236}">
                <a16:creationId xmlns:a16="http://schemas.microsoft.com/office/drawing/2014/main" id="{4B67590C-FF42-8144-840D-36AFD474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785" y="2849414"/>
            <a:ext cx="207264" cy="146304"/>
          </a:xfrm>
          <a:prstGeom prst="rect">
            <a:avLst/>
          </a:prstGeom>
        </p:spPr>
      </p:pic>
      <p:pic>
        <p:nvPicPr>
          <p:cNvPr id="145" name="Afbeelding 144">
            <a:extLst>
              <a:ext uri="{FF2B5EF4-FFF2-40B4-BE49-F238E27FC236}">
                <a16:creationId xmlns:a16="http://schemas.microsoft.com/office/drawing/2014/main" id="{CC54C24C-BE6E-314D-BD2F-DE4D49C85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99" y="2843166"/>
            <a:ext cx="207264" cy="146304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EAFD848-DD8C-644D-A616-CDB1EC71AB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899" y="4080956"/>
            <a:ext cx="1930400" cy="5080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A6A422F-40AC-CD4F-B2AB-EC37C76123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5550" y="4108884"/>
            <a:ext cx="952500" cy="49530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60883F91-3ACB-374D-B563-AC1E45C957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2350" y="4128532"/>
            <a:ext cx="1765300" cy="4635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55FCCC1C-A1AD-F246-8CD1-7E4EDDE616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1581" y="4130405"/>
            <a:ext cx="1365250" cy="488950"/>
          </a:xfrm>
          <a:prstGeom prst="rect">
            <a:avLst/>
          </a:prstGeom>
        </p:spPr>
      </p:pic>
      <p:pic>
        <p:nvPicPr>
          <p:cNvPr id="146" name="Afbeelding 145">
            <a:extLst>
              <a:ext uri="{FF2B5EF4-FFF2-40B4-BE49-F238E27FC236}">
                <a16:creationId xmlns:a16="http://schemas.microsoft.com/office/drawing/2014/main" id="{D7652107-C11B-5349-9F40-EB8C8B0B4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780" y="5136227"/>
            <a:ext cx="689209" cy="711949"/>
          </a:xfrm>
          <a:prstGeom prst="rect">
            <a:avLst/>
          </a:prstGeom>
        </p:spPr>
      </p:pic>
      <p:grpSp>
        <p:nvGrpSpPr>
          <p:cNvPr id="147" name="Groep 146">
            <a:extLst>
              <a:ext uri="{FF2B5EF4-FFF2-40B4-BE49-F238E27FC236}">
                <a16:creationId xmlns:a16="http://schemas.microsoft.com/office/drawing/2014/main" id="{270DB77F-AB2F-2D40-BE27-205151E7847E}"/>
              </a:ext>
            </a:extLst>
          </p:cNvPr>
          <p:cNvGrpSpPr/>
          <p:nvPr/>
        </p:nvGrpSpPr>
        <p:grpSpPr>
          <a:xfrm>
            <a:off x="1024475" y="5334149"/>
            <a:ext cx="342294" cy="343641"/>
            <a:chOff x="3440929" y="2492680"/>
            <a:chExt cx="342294" cy="343641"/>
          </a:xfrm>
        </p:grpSpPr>
        <p:sp>
          <p:nvSpPr>
            <p:cNvPr id="148" name="Punthaak 147">
              <a:extLst>
                <a:ext uri="{FF2B5EF4-FFF2-40B4-BE49-F238E27FC236}">
                  <a16:creationId xmlns:a16="http://schemas.microsoft.com/office/drawing/2014/main" id="{128E6355-6C44-FA47-A41D-26FB1124CFB0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49" name="Punthaak 148">
              <a:extLst>
                <a:ext uri="{FF2B5EF4-FFF2-40B4-BE49-F238E27FC236}">
                  <a16:creationId xmlns:a16="http://schemas.microsoft.com/office/drawing/2014/main" id="{516AE412-A834-FB44-A707-4E26006DE499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50" name="Afbeelding 149">
            <a:extLst>
              <a:ext uri="{FF2B5EF4-FFF2-40B4-BE49-F238E27FC236}">
                <a16:creationId xmlns:a16="http://schemas.microsoft.com/office/drawing/2014/main" id="{48E5B574-71C5-FC41-A028-BB277CDC2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46" y="5123620"/>
            <a:ext cx="689209" cy="711949"/>
          </a:xfrm>
          <a:prstGeom prst="rect">
            <a:avLst/>
          </a:prstGeom>
        </p:spPr>
      </p:pic>
      <p:grpSp>
        <p:nvGrpSpPr>
          <p:cNvPr id="151" name="Groep 150">
            <a:extLst>
              <a:ext uri="{FF2B5EF4-FFF2-40B4-BE49-F238E27FC236}">
                <a16:creationId xmlns:a16="http://schemas.microsoft.com/office/drawing/2014/main" id="{6DEA0063-BA57-4244-A836-B63C84069987}"/>
              </a:ext>
            </a:extLst>
          </p:cNvPr>
          <p:cNvGrpSpPr/>
          <p:nvPr/>
        </p:nvGrpSpPr>
        <p:grpSpPr>
          <a:xfrm>
            <a:off x="3551649" y="5334149"/>
            <a:ext cx="342294" cy="343641"/>
            <a:chOff x="3440929" y="2492680"/>
            <a:chExt cx="342294" cy="343641"/>
          </a:xfrm>
        </p:grpSpPr>
        <p:sp>
          <p:nvSpPr>
            <p:cNvPr id="152" name="Punthaak 151">
              <a:extLst>
                <a:ext uri="{FF2B5EF4-FFF2-40B4-BE49-F238E27FC236}">
                  <a16:creationId xmlns:a16="http://schemas.microsoft.com/office/drawing/2014/main" id="{39E74E59-6FCF-5146-8A18-71FF31F8800F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53" name="Punthaak 152">
              <a:extLst>
                <a:ext uri="{FF2B5EF4-FFF2-40B4-BE49-F238E27FC236}">
                  <a16:creationId xmlns:a16="http://schemas.microsoft.com/office/drawing/2014/main" id="{E775191E-3ED7-DC44-9A00-C3660F946399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54" name="Afbeelding 153">
            <a:extLst>
              <a:ext uri="{FF2B5EF4-FFF2-40B4-BE49-F238E27FC236}">
                <a16:creationId xmlns:a16="http://schemas.microsoft.com/office/drawing/2014/main" id="{BE786F70-DFB2-FF4A-A1DB-07722E806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933" y="5182113"/>
            <a:ext cx="689209" cy="711949"/>
          </a:xfrm>
          <a:prstGeom prst="rect">
            <a:avLst/>
          </a:prstGeom>
        </p:spPr>
      </p:pic>
      <p:grpSp>
        <p:nvGrpSpPr>
          <p:cNvPr id="155" name="Groep 154">
            <a:extLst>
              <a:ext uri="{FF2B5EF4-FFF2-40B4-BE49-F238E27FC236}">
                <a16:creationId xmlns:a16="http://schemas.microsoft.com/office/drawing/2014/main" id="{882402E1-502D-BF48-8A34-EBB78C8D32EB}"/>
              </a:ext>
            </a:extLst>
          </p:cNvPr>
          <p:cNvGrpSpPr/>
          <p:nvPr/>
        </p:nvGrpSpPr>
        <p:grpSpPr>
          <a:xfrm>
            <a:off x="5989434" y="5371220"/>
            <a:ext cx="342294" cy="343641"/>
            <a:chOff x="3440929" y="2492680"/>
            <a:chExt cx="342294" cy="343641"/>
          </a:xfrm>
        </p:grpSpPr>
        <p:sp>
          <p:nvSpPr>
            <p:cNvPr id="156" name="Punthaak 155">
              <a:extLst>
                <a:ext uri="{FF2B5EF4-FFF2-40B4-BE49-F238E27FC236}">
                  <a16:creationId xmlns:a16="http://schemas.microsoft.com/office/drawing/2014/main" id="{9FFC2BB4-AE65-6746-909C-CDFA8BCF5135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57" name="Punthaak 156">
              <a:extLst>
                <a:ext uri="{FF2B5EF4-FFF2-40B4-BE49-F238E27FC236}">
                  <a16:creationId xmlns:a16="http://schemas.microsoft.com/office/drawing/2014/main" id="{A1E25191-E38F-D443-AD0E-60A35C1C6570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58" name="Afbeelding 157">
            <a:extLst>
              <a:ext uri="{FF2B5EF4-FFF2-40B4-BE49-F238E27FC236}">
                <a16:creationId xmlns:a16="http://schemas.microsoft.com/office/drawing/2014/main" id="{A0060A31-7703-D543-BCA0-75694C6E2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230" y="5194383"/>
            <a:ext cx="689209" cy="711949"/>
          </a:xfrm>
          <a:prstGeom prst="rect">
            <a:avLst/>
          </a:prstGeom>
        </p:spPr>
      </p:pic>
      <p:grpSp>
        <p:nvGrpSpPr>
          <p:cNvPr id="159" name="Groep 158">
            <a:extLst>
              <a:ext uri="{FF2B5EF4-FFF2-40B4-BE49-F238E27FC236}">
                <a16:creationId xmlns:a16="http://schemas.microsoft.com/office/drawing/2014/main" id="{0C11C420-7212-7549-AC9A-14E60493F12E}"/>
              </a:ext>
            </a:extLst>
          </p:cNvPr>
          <p:cNvGrpSpPr/>
          <p:nvPr/>
        </p:nvGrpSpPr>
        <p:grpSpPr>
          <a:xfrm>
            <a:off x="8448041" y="5392642"/>
            <a:ext cx="342294" cy="343641"/>
            <a:chOff x="3440929" y="2492680"/>
            <a:chExt cx="342294" cy="343641"/>
          </a:xfrm>
        </p:grpSpPr>
        <p:sp>
          <p:nvSpPr>
            <p:cNvPr id="160" name="Punthaak 159">
              <a:extLst>
                <a:ext uri="{FF2B5EF4-FFF2-40B4-BE49-F238E27FC236}">
                  <a16:creationId xmlns:a16="http://schemas.microsoft.com/office/drawing/2014/main" id="{D20A12EB-02D1-3942-AEC8-66C1552C5B57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61" name="Punthaak 160">
              <a:extLst>
                <a:ext uri="{FF2B5EF4-FFF2-40B4-BE49-F238E27FC236}">
                  <a16:creationId xmlns:a16="http://schemas.microsoft.com/office/drawing/2014/main" id="{59C67E98-971A-4847-97CD-C42F790714A5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62" name="Afbeelding 161">
            <a:extLst>
              <a:ext uri="{FF2B5EF4-FFF2-40B4-BE49-F238E27FC236}">
                <a16:creationId xmlns:a16="http://schemas.microsoft.com/office/drawing/2014/main" id="{6A8EE6FB-070E-F240-93A8-3BDEB9D70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910" y="5368234"/>
            <a:ext cx="400304" cy="413512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D7638D07-2091-0449-B73D-F3FFD017F8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48160" y="5135977"/>
            <a:ext cx="650451" cy="712800"/>
          </a:xfrm>
          <a:prstGeom prst="rect">
            <a:avLst/>
          </a:prstGeom>
        </p:spPr>
      </p:pic>
      <p:pic>
        <p:nvPicPr>
          <p:cNvPr id="163" name="Afbeelding 162">
            <a:extLst>
              <a:ext uri="{FF2B5EF4-FFF2-40B4-BE49-F238E27FC236}">
                <a16:creationId xmlns:a16="http://schemas.microsoft.com/office/drawing/2014/main" id="{D0552329-9681-F244-BEBA-A5610A9097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404" y="5156548"/>
            <a:ext cx="650451" cy="712800"/>
          </a:xfrm>
          <a:prstGeom prst="rect">
            <a:avLst/>
          </a:prstGeom>
        </p:spPr>
      </p:pic>
      <p:sp>
        <p:nvSpPr>
          <p:cNvPr id="164" name="Tekstvak 163">
            <a:extLst>
              <a:ext uri="{FF2B5EF4-FFF2-40B4-BE49-F238E27FC236}">
                <a16:creationId xmlns:a16="http://schemas.microsoft.com/office/drawing/2014/main" id="{AA25067E-6B0C-EF41-9A01-FBC379F848DA}"/>
              </a:ext>
            </a:extLst>
          </p:cNvPr>
          <p:cNvSpPr txBox="1"/>
          <p:nvPr/>
        </p:nvSpPr>
        <p:spPr>
          <a:xfrm>
            <a:off x="1527676" y="5757032"/>
            <a:ext cx="83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uiterlijk1</a:t>
            </a:r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900FF4D5-DDB8-2944-B665-74BC30550853}"/>
              </a:ext>
            </a:extLst>
          </p:cNvPr>
          <p:cNvSpPr txBox="1"/>
          <p:nvPr/>
        </p:nvSpPr>
        <p:spPr>
          <a:xfrm>
            <a:off x="2973981" y="57153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1F809323-75EA-A14C-BB90-6A1F34C79B47}"/>
              </a:ext>
            </a:extLst>
          </p:cNvPr>
          <p:cNvSpPr txBox="1"/>
          <p:nvPr/>
        </p:nvSpPr>
        <p:spPr>
          <a:xfrm>
            <a:off x="4024748" y="57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</a:t>
            </a:r>
          </a:p>
        </p:txBody>
      </p: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BC5D4CAE-FFAF-344D-A299-669CFF69FD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33267" y="5182113"/>
            <a:ext cx="689864" cy="723646"/>
          </a:xfrm>
          <a:prstGeom prst="rect">
            <a:avLst/>
          </a:prstGeom>
        </p:spPr>
      </p:pic>
      <p:pic>
        <p:nvPicPr>
          <p:cNvPr id="167" name="Afbeelding 166">
            <a:extLst>
              <a:ext uri="{FF2B5EF4-FFF2-40B4-BE49-F238E27FC236}">
                <a16:creationId xmlns:a16="http://schemas.microsoft.com/office/drawing/2014/main" id="{83FC3291-2FA4-3B4B-828E-91AF53E412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7646" y="6271331"/>
            <a:ext cx="617728" cy="162560"/>
          </a:xfrm>
          <a:prstGeom prst="rect">
            <a:avLst/>
          </a:prstGeom>
        </p:spPr>
      </p:pic>
      <p:pic>
        <p:nvPicPr>
          <p:cNvPr id="168" name="Afbeelding 167">
            <a:extLst>
              <a:ext uri="{FF2B5EF4-FFF2-40B4-BE49-F238E27FC236}">
                <a16:creationId xmlns:a16="http://schemas.microsoft.com/office/drawing/2014/main" id="{2B02BB14-A42A-134C-87C1-E0F0F73A22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6808" y="6271331"/>
            <a:ext cx="617728" cy="162560"/>
          </a:xfrm>
          <a:prstGeom prst="rect">
            <a:avLst/>
          </a:prstGeom>
        </p:spPr>
      </p:pic>
      <p:pic>
        <p:nvPicPr>
          <p:cNvPr id="169" name="Afbeelding 168">
            <a:extLst>
              <a:ext uri="{FF2B5EF4-FFF2-40B4-BE49-F238E27FC236}">
                <a16:creationId xmlns:a16="http://schemas.microsoft.com/office/drawing/2014/main" id="{EDA6D763-8672-0147-9B24-3ECC5EF61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4793" y="6276305"/>
            <a:ext cx="617728" cy="162560"/>
          </a:xfrm>
          <a:prstGeom prst="rect">
            <a:avLst/>
          </a:prstGeom>
        </p:spPr>
      </p:pic>
      <p:pic>
        <p:nvPicPr>
          <p:cNvPr id="170" name="Afbeelding 169">
            <a:extLst>
              <a:ext uri="{FF2B5EF4-FFF2-40B4-BE49-F238E27FC236}">
                <a16:creationId xmlns:a16="http://schemas.microsoft.com/office/drawing/2014/main" id="{12F2941D-C934-184B-85AB-24480FEA16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600" y="6275151"/>
            <a:ext cx="304800" cy="158496"/>
          </a:xfrm>
          <a:prstGeom prst="rect">
            <a:avLst/>
          </a:prstGeom>
        </p:spPr>
      </p:pic>
      <p:pic>
        <p:nvPicPr>
          <p:cNvPr id="171" name="Afbeelding 170">
            <a:extLst>
              <a:ext uri="{FF2B5EF4-FFF2-40B4-BE49-F238E27FC236}">
                <a16:creationId xmlns:a16="http://schemas.microsoft.com/office/drawing/2014/main" id="{9D0B141B-363F-2244-A057-D724FD088A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9622" y="6264275"/>
            <a:ext cx="304800" cy="158496"/>
          </a:xfrm>
          <a:prstGeom prst="rect">
            <a:avLst/>
          </a:prstGeom>
        </p:spPr>
      </p:pic>
      <p:pic>
        <p:nvPicPr>
          <p:cNvPr id="172" name="Afbeelding 171">
            <a:extLst>
              <a:ext uri="{FF2B5EF4-FFF2-40B4-BE49-F238E27FC236}">
                <a16:creationId xmlns:a16="http://schemas.microsoft.com/office/drawing/2014/main" id="{B14E79B3-DCF4-C94D-8D48-3571192AC1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8265" y="6275151"/>
            <a:ext cx="304800" cy="158496"/>
          </a:xfrm>
          <a:prstGeom prst="rect">
            <a:avLst/>
          </a:prstGeom>
        </p:spPr>
      </p:pic>
      <p:pic>
        <p:nvPicPr>
          <p:cNvPr id="173" name="Afbeelding 172">
            <a:extLst>
              <a:ext uri="{FF2B5EF4-FFF2-40B4-BE49-F238E27FC236}">
                <a16:creationId xmlns:a16="http://schemas.microsoft.com/office/drawing/2014/main" id="{7CEFC168-2312-6D4B-9F16-95D60EB2B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2780" y="6285311"/>
            <a:ext cx="564896" cy="148336"/>
          </a:xfrm>
          <a:prstGeom prst="rect">
            <a:avLst/>
          </a:prstGeom>
        </p:spPr>
      </p:pic>
      <p:pic>
        <p:nvPicPr>
          <p:cNvPr id="174" name="Afbeelding 173">
            <a:extLst>
              <a:ext uri="{FF2B5EF4-FFF2-40B4-BE49-F238E27FC236}">
                <a16:creationId xmlns:a16="http://schemas.microsoft.com/office/drawing/2014/main" id="{E00FB337-4555-B04F-9B5F-A581F4EA24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2811" y="6285528"/>
            <a:ext cx="564896" cy="148336"/>
          </a:xfrm>
          <a:prstGeom prst="rect">
            <a:avLst/>
          </a:prstGeom>
        </p:spPr>
      </p:pic>
      <p:pic>
        <p:nvPicPr>
          <p:cNvPr id="175" name="Afbeelding 174">
            <a:extLst>
              <a:ext uri="{FF2B5EF4-FFF2-40B4-BE49-F238E27FC236}">
                <a16:creationId xmlns:a16="http://schemas.microsoft.com/office/drawing/2014/main" id="{5FC3CE0F-EF20-6E42-AF4A-EB7ED73F4D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2834" y="6285311"/>
            <a:ext cx="564896" cy="148336"/>
          </a:xfrm>
          <a:prstGeom prst="rect">
            <a:avLst/>
          </a:prstGeom>
        </p:spPr>
      </p:pic>
      <p:pic>
        <p:nvPicPr>
          <p:cNvPr id="176" name="Afbeelding 175">
            <a:extLst>
              <a:ext uri="{FF2B5EF4-FFF2-40B4-BE49-F238E27FC236}">
                <a16:creationId xmlns:a16="http://schemas.microsoft.com/office/drawing/2014/main" id="{024D7E01-88DA-6C48-B87C-E759302EEB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9064" y="6271782"/>
            <a:ext cx="436880" cy="156464"/>
          </a:xfrm>
          <a:prstGeom prst="rect">
            <a:avLst/>
          </a:prstGeom>
        </p:spPr>
      </p:pic>
      <p:pic>
        <p:nvPicPr>
          <p:cNvPr id="177" name="Afbeelding 176">
            <a:extLst>
              <a:ext uri="{FF2B5EF4-FFF2-40B4-BE49-F238E27FC236}">
                <a16:creationId xmlns:a16="http://schemas.microsoft.com/office/drawing/2014/main" id="{565F78FB-162D-FB46-A681-64B5D628E0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4399" y="6275529"/>
            <a:ext cx="436880" cy="156464"/>
          </a:xfrm>
          <a:prstGeom prst="rect">
            <a:avLst/>
          </a:prstGeom>
        </p:spPr>
      </p:pic>
      <p:pic>
        <p:nvPicPr>
          <p:cNvPr id="178" name="Afbeelding 177">
            <a:extLst>
              <a:ext uri="{FF2B5EF4-FFF2-40B4-BE49-F238E27FC236}">
                <a16:creationId xmlns:a16="http://schemas.microsoft.com/office/drawing/2014/main" id="{98444BCB-37A3-7F44-8111-152C99D9AB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33091" y="6277183"/>
            <a:ext cx="436880" cy="156464"/>
          </a:xfrm>
          <a:prstGeom prst="rect">
            <a:avLst/>
          </a:prstGeom>
        </p:spPr>
      </p:pic>
      <p:pic>
        <p:nvPicPr>
          <p:cNvPr id="179" name="Afbeelding 178">
            <a:extLst>
              <a:ext uri="{FF2B5EF4-FFF2-40B4-BE49-F238E27FC236}">
                <a16:creationId xmlns:a16="http://schemas.microsoft.com/office/drawing/2014/main" id="{219AD7E0-4D89-F04A-885B-073239B18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858" y="1733637"/>
            <a:ext cx="689209" cy="711949"/>
          </a:xfrm>
          <a:prstGeom prst="rect">
            <a:avLst/>
          </a:prstGeom>
        </p:spPr>
      </p:pic>
      <p:pic>
        <p:nvPicPr>
          <p:cNvPr id="182" name="Afbeelding 181">
            <a:extLst>
              <a:ext uri="{FF2B5EF4-FFF2-40B4-BE49-F238E27FC236}">
                <a16:creationId xmlns:a16="http://schemas.microsoft.com/office/drawing/2014/main" id="{72EF624B-3B61-DB4D-9D25-D3F8AA01E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440" y="1728001"/>
            <a:ext cx="689209" cy="711949"/>
          </a:xfrm>
          <a:prstGeom prst="rect">
            <a:avLst/>
          </a:prstGeom>
        </p:spPr>
      </p:pic>
      <p:grpSp>
        <p:nvGrpSpPr>
          <p:cNvPr id="183" name="Groep 182">
            <a:extLst>
              <a:ext uri="{FF2B5EF4-FFF2-40B4-BE49-F238E27FC236}">
                <a16:creationId xmlns:a16="http://schemas.microsoft.com/office/drawing/2014/main" id="{20E25305-537C-784C-9662-6FE7B252D4A4}"/>
              </a:ext>
            </a:extLst>
          </p:cNvPr>
          <p:cNvGrpSpPr/>
          <p:nvPr/>
        </p:nvGrpSpPr>
        <p:grpSpPr>
          <a:xfrm>
            <a:off x="8515243" y="1938530"/>
            <a:ext cx="342294" cy="343641"/>
            <a:chOff x="3440929" y="2492680"/>
            <a:chExt cx="342294" cy="343641"/>
          </a:xfrm>
        </p:grpSpPr>
        <p:sp>
          <p:nvSpPr>
            <p:cNvPr id="184" name="Punthaak 183">
              <a:extLst>
                <a:ext uri="{FF2B5EF4-FFF2-40B4-BE49-F238E27FC236}">
                  <a16:creationId xmlns:a16="http://schemas.microsoft.com/office/drawing/2014/main" id="{0306DCC8-3247-424B-A3F2-3CEDA97BCAD4}"/>
                </a:ext>
              </a:extLst>
            </p:cNvPr>
            <p:cNvSpPr/>
            <p:nvPr/>
          </p:nvSpPr>
          <p:spPr>
            <a:xfrm>
              <a:off x="3440929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85" name="Punthaak 184">
              <a:extLst>
                <a:ext uri="{FF2B5EF4-FFF2-40B4-BE49-F238E27FC236}">
                  <a16:creationId xmlns:a16="http://schemas.microsoft.com/office/drawing/2014/main" id="{E214C2A5-E48C-7C4A-95A4-B43C4743D38F}"/>
                </a:ext>
              </a:extLst>
            </p:cNvPr>
            <p:cNvSpPr/>
            <p:nvPr/>
          </p:nvSpPr>
          <p:spPr>
            <a:xfrm>
              <a:off x="3592552" y="2492680"/>
              <a:ext cx="190671" cy="34364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186" name="Afbeelding 185">
            <a:extLst>
              <a:ext uri="{FF2B5EF4-FFF2-40B4-BE49-F238E27FC236}">
                <a16:creationId xmlns:a16="http://schemas.microsoft.com/office/drawing/2014/main" id="{73E9921D-3E2F-CB4E-A1ED-03C4EB6FC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8858" y="1728001"/>
            <a:ext cx="689209" cy="711949"/>
          </a:xfrm>
          <a:prstGeom prst="rect">
            <a:avLst/>
          </a:prstGeom>
        </p:spPr>
      </p:pic>
      <p:sp>
        <p:nvSpPr>
          <p:cNvPr id="38" name="Rechthoek 37">
            <a:extLst>
              <a:ext uri="{FF2B5EF4-FFF2-40B4-BE49-F238E27FC236}">
                <a16:creationId xmlns:a16="http://schemas.microsoft.com/office/drawing/2014/main" id="{C6D58BBF-F9DE-3047-8AD7-8C1F067E61D3}"/>
              </a:ext>
            </a:extLst>
          </p:cNvPr>
          <p:cNvSpPr/>
          <p:nvPr/>
        </p:nvSpPr>
        <p:spPr>
          <a:xfrm>
            <a:off x="6409120" y="1733637"/>
            <a:ext cx="807225" cy="71194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7" name="Rechthoek 186">
            <a:extLst>
              <a:ext uri="{FF2B5EF4-FFF2-40B4-BE49-F238E27FC236}">
                <a16:creationId xmlns:a16="http://schemas.microsoft.com/office/drawing/2014/main" id="{6E604F45-2F0D-4746-81A4-36C50508884C}"/>
              </a:ext>
            </a:extLst>
          </p:cNvPr>
          <p:cNvSpPr/>
          <p:nvPr/>
        </p:nvSpPr>
        <p:spPr>
          <a:xfrm>
            <a:off x="7684105" y="1740540"/>
            <a:ext cx="807225" cy="71194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558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>
            <a:extLst>
              <a:ext uri="{FF2B5EF4-FFF2-40B4-BE49-F238E27FC236}">
                <a16:creationId xmlns:a16="http://schemas.microsoft.com/office/drawing/2014/main" id="{C749F7F8-C3F2-154E-9A4E-065DB927A85E}"/>
              </a:ext>
            </a:extLst>
          </p:cNvPr>
          <p:cNvSpPr/>
          <p:nvPr/>
        </p:nvSpPr>
        <p:spPr>
          <a:xfrm>
            <a:off x="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55513BD-67E2-BC4A-946B-CEB580ADC25E}"/>
              </a:ext>
            </a:extLst>
          </p:cNvPr>
          <p:cNvSpPr/>
          <p:nvPr/>
        </p:nvSpPr>
        <p:spPr>
          <a:xfrm>
            <a:off x="43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F3B04D18-361C-714D-B547-6F8A64DDE9CD}"/>
              </a:ext>
            </a:extLst>
          </p:cNvPr>
          <p:cNvSpPr/>
          <p:nvPr/>
        </p:nvSpPr>
        <p:spPr>
          <a:xfrm>
            <a:off x="43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9AD916A-A9BB-3947-9CAD-9DDA40084B55}"/>
              </a:ext>
            </a:extLst>
          </p:cNvPr>
          <p:cNvSpPr/>
          <p:nvPr/>
        </p:nvSpPr>
        <p:spPr>
          <a:xfrm>
            <a:off x="43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9D7987A-A22A-2E4A-BE2F-345181096261}"/>
              </a:ext>
            </a:extLst>
          </p:cNvPr>
          <p:cNvSpPr/>
          <p:nvPr/>
        </p:nvSpPr>
        <p:spPr>
          <a:xfrm>
            <a:off x="66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toets ingedrukt</a:t>
            </a:r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6798265E-D1DB-5E49-A3D9-419674AC7A90}"/>
              </a:ext>
            </a:extLst>
          </p:cNvPr>
          <p:cNvSpPr/>
          <p:nvPr/>
        </p:nvSpPr>
        <p:spPr>
          <a:xfrm>
            <a:off x="853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geklikt</a:t>
            </a:r>
          </a:p>
        </p:txBody>
      </p: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DA7C3656-66B4-CC45-AA17-CE697B4D71B1}"/>
              </a:ext>
            </a:extLst>
          </p:cNvPr>
          <p:cNvSpPr/>
          <p:nvPr/>
        </p:nvSpPr>
        <p:spPr>
          <a:xfrm>
            <a:off x="1637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andere achtergrond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02F9EBEC-5776-4448-9906-51EC96E2538D}"/>
              </a:ext>
            </a:extLst>
          </p:cNvPr>
          <p:cNvSpPr/>
          <p:nvPr/>
        </p:nvSpPr>
        <p:spPr>
          <a:xfrm>
            <a:off x="85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3BC04389-44A1-FB4D-85C0-CD091677D348}"/>
              </a:ext>
            </a:extLst>
          </p:cNvPr>
          <p:cNvSpPr/>
          <p:nvPr/>
        </p:nvSpPr>
        <p:spPr>
          <a:xfrm>
            <a:off x="871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837B87BA-3EBA-D946-A887-F5AD8A13F57B}"/>
              </a:ext>
            </a:extLst>
          </p:cNvPr>
          <p:cNvSpPr/>
          <p:nvPr/>
        </p:nvSpPr>
        <p:spPr>
          <a:xfrm>
            <a:off x="1656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E4EFF68-C293-4146-A3DB-B56E6E9F2CC6}"/>
              </a:ext>
            </a:extLst>
          </p:cNvPr>
          <p:cNvSpPr/>
          <p:nvPr/>
        </p:nvSpPr>
        <p:spPr>
          <a:xfrm>
            <a:off x="455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op ”ga” geklikt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41325D83-1FA5-C14F-A31B-79844EAE8C21}"/>
              </a:ext>
            </a:extLst>
          </p:cNvPr>
          <p:cNvSpPr/>
          <p:nvPr/>
        </p:nvSpPr>
        <p:spPr>
          <a:xfrm>
            <a:off x="2466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5408B689-0A5B-6249-AC52-4F3FB6063D71}"/>
              </a:ext>
            </a:extLst>
          </p:cNvPr>
          <p:cNvSpPr/>
          <p:nvPr/>
        </p:nvSpPr>
        <p:spPr>
          <a:xfrm>
            <a:off x="2509200" y="360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F81C6CB4-3604-FB48-BD5C-02934C783983}"/>
              </a:ext>
            </a:extLst>
          </p:cNvPr>
          <p:cNvSpPr/>
          <p:nvPr/>
        </p:nvSpPr>
        <p:spPr>
          <a:xfrm>
            <a:off x="2509200" y="1555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B0900995-83D7-D143-99EC-ADA33827FDFE}"/>
              </a:ext>
            </a:extLst>
          </p:cNvPr>
          <p:cNvSpPr/>
          <p:nvPr/>
        </p:nvSpPr>
        <p:spPr>
          <a:xfrm>
            <a:off x="2509200" y="2631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1AE7E954-D2C5-E141-9E88-A5985B1C29C3}"/>
              </a:ext>
            </a:extLst>
          </p:cNvPr>
          <p:cNvSpPr/>
          <p:nvPr/>
        </p:nvSpPr>
        <p:spPr>
          <a:xfrm>
            <a:off x="2532994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”ga” geklikt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E4C0C9EB-D289-ED47-A586-100E1657B356}"/>
              </a:ext>
            </a:extLst>
          </p:cNvPr>
          <p:cNvSpPr/>
          <p:nvPr/>
        </p:nvSpPr>
        <p:spPr>
          <a:xfrm>
            <a:off x="3319200" y="2646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geklikt</a:t>
            </a:r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A98EDB23-6B88-FB49-8A7D-8E1CAE5B01B6}"/>
              </a:ext>
            </a:extLst>
          </p:cNvPr>
          <p:cNvSpPr/>
          <p:nvPr/>
        </p:nvSpPr>
        <p:spPr>
          <a:xfrm>
            <a:off x="4103818" y="2646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andere achtergrond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0176D907-3A26-DD4C-A7C5-4E3148BBC451}"/>
              </a:ext>
            </a:extLst>
          </p:cNvPr>
          <p:cNvSpPr/>
          <p:nvPr/>
        </p:nvSpPr>
        <p:spPr>
          <a:xfrm>
            <a:off x="255197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9ECE03ED-1BF1-874E-AA90-37B343384C05}"/>
              </a:ext>
            </a:extLst>
          </p:cNvPr>
          <p:cNvSpPr/>
          <p:nvPr/>
        </p:nvSpPr>
        <p:spPr>
          <a:xfrm>
            <a:off x="3337856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Afgeronde rechthoek 48">
            <a:extLst>
              <a:ext uri="{FF2B5EF4-FFF2-40B4-BE49-F238E27FC236}">
                <a16:creationId xmlns:a16="http://schemas.microsoft.com/office/drawing/2014/main" id="{71E8F907-01B4-E245-ABCA-62288B75690A}"/>
              </a:ext>
            </a:extLst>
          </p:cNvPr>
          <p:cNvSpPr/>
          <p:nvPr/>
        </p:nvSpPr>
        <p:spPr>
          <a:xfrm>
            <a:off x="4122000" y="2685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F9F41FBF-03A1-E940-88EB-928081DC5FAA}"/>
              </a:ext>
            </a:extLst>
          </p:cNvPr>
          <p:cNvSpPr/>
          <p:nvPr/>
        </p:nvSpPr>
        <p:spPr>
          <a:xfrm>
            <a:off x="2921211" y="1413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toets ingedrukt</a:t>
            </a:r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49214024-9B68-2140-AB91-7230B3AAA170}"/>
              </a:ext>
            </a:extLst>
          </p:cNvPr>
          <p:cNvSpPr/>
          <p:nvPr/>
        </p:nvSpPr>
        <p:spPr>
          <a:xfrm>
            <a:off x="4932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Gebeurtenissn</a:t>
            </a:r>
            <a:endParaRPr lang="nl-NL" sz="1500" b="1" dirty="0">
              <a:latin typeface="Bradley Hand ITC" panose="03070402050302030203" pitchFamily="66" charset="77"/>
              <a:cs typeface="Jokerman" panose="020F0502020204030204" pitchFamily="34" charset="0"/>
            </a:endParaRP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90359169-0159-BA48-99A0-ABCC0AA2A67F}"/>
              </a:ext>
            </a:extLst>
          </p:cNvPr>
          <p:cNvSpPr/>
          <p:nvPr/>
        </p:nvSpPr>
        <p:spPr>
          <a:xfrm>
            <a:off x="4975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849D3568-26B5-4246-BD29-872979DF5D07}"/>
              </a:ext>
            </a:extLst>
          </p:cNvPr>
          <p:cNvSpPr/>
          <p:nvPr/>
        </p:nvSpPr>
        <p:spPr>
          <a:xfrm>
            <a:off x="4975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6036F9CC-F43F-F042-A880-0030FC771B6D}"/>
              </a:ext>
            </a:extLst>
          </p:cNvPr>
          <p:cNvSpPr/>
          <p:nvPr/>
        </p:nvSpPr>
        <p:spPr>
          <a:xfrm>
            <a:off x="4975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4B5DC267-8325-1F4C-BF0B-EE99AA3B681A}"/>
              </a:ext>
            </a:extLst>
          </p:cNvPr>
          <p:cNvSpPr/>
          <p:nvPr/>
        </p:nvSpPr>
        <p:spPr>
          <a:xfrm>
            <a:off x="4998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”ga” geklikt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AD0B471-E08A-124E-AA90-9FD2E15B0A51}"/>
              </a:ext>
            </a:extLst>
          </p:cNvPr>
          <p:cNvSpPr/>
          <p:nvPr/>
        </p:nvSpPr>
        <p:spPr>
          <a:xfrm>
            <a:off x="5785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toets ingedrukt</a:t>
            </a: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2974A0F-52B4-4C4E-B111-D274FC42FF3F}"/>
              </a:ext>
            </a:extLst>
          </p:cNvPr>
          <p:cNvSpPr/>
          <p:nvPr/>
        </p:nvSpPr>
        <p:spPr>
          <a:xfrm>
            <a:off x="6569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andere achtergrond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B532D4A1-77F1-3D44-8783-83D82B54D62B}"/>
              </a:ext>
            </a:extLst>
          </p:cNvPr>
          <p:cNvSpPr/>
          <p:nvPr/>
        </p:nvSpPr>
        <p:spPr>
          <a:xfrm>
            <a:off x="5017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A5878497-321C-144F-ACDA-445C13001848}"/>
              </a:ext>
            </a:extLst>
          </p:cNvPr>
          <p:cNvSpPr/>
          <p:nvPr/>
        </p:nvSpPr>
        <p:spPr>
          <a:xfrm>
            <a:off x="5803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B13051CF-5D79-EB48-A8F8-74BFCE3088CD}"/>
              </a:ext>
            </a:extLst>
          </p:cNvPr>
          <p:cNvSpPr/>
          <p:nvPr/>
        </p:nvSpPr>
        <p:spPr>
          <a:xfrm>
            <a:off x="6588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Afgeronde rechthoek 61">
            <a:extLst>
              <a:ext uri="{FF2B5EF4-FFF2-40B4-BE49-F238E27FC236}">
                <a16:creationId xmlns:a16="http://schemas.microsoft.com/office/drawing/2014/main" id="{75663DF9-08E5-6E40-B041-36761FE617E9}"/>
              </a:ext>
            </a:extLst>
          </p:cNvPr>
          <p:cNvSpPr/>
          <p:nvPr/>
        </p:nvSpPr>
        <p:spPr>
          <a:xfrm>
            <a:off x="5387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op </a:t>
            </a:r>
            <a:r>
              <a:rPr lang="nl-NL" sz="1000" b="1" dirty="0" err="1">
                <a:latin typeface="Bradley Hand ITC" panose="03070402050302030203" pitchFamily="66" charset="77"/>
              </a:rPr>
              <a:t>sprite</a:t>
            </a:r>
            <a:r>
              <a:rPr lang="nl-NL" sz="1000" b="1" dirty="0">
                <a:latin typeface="Bradley Hand ITC" panose="03070402050302030203" pitchFamily="66" charset="77"/>
              </a:rPr>
              <a:t> geklikt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298D505-F127-1647-BB40-7B3E14ABB5E9}"/>
              </a:ext>
            </a:extLst>
          </p:cNvPr>
          <p:cNvSpPr/>
          <p:nvPr/>
        </p:nvSpPr>
        <p:spPr>
          <a:xfrm>
            <a:off x="7398000" y="-244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716FB6D-0724-2846-A929-FA05078D9203}"/>
              </a:ext>
            </a:extLst>
          </p:cNvPr>
          <p:cNvSpPr/>
          <p:nvPr/>
        </p:nvSpPr>
        <p:spPr>
          <a:xfrm>
            <a:off x="7441200" y="359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F3402281-4FBD-9642-ADAA-68BD82E78F38}"/>
              </a:ext>
            </a:extLst>
          </p:cNvPr>
          <p:cNvSpPr/>
          <p:nvPr/>
        </p:nvSpPr>
        <p:spPr>
          <a:xfrm>
            <a:off x="7441200" y="1555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2AC20D23-8302-4744-9681-B37D85894D65}"/>
              </a:ext>
            </a:extLst>
          </p:cNvPr>
          <p:cNvSpPr/>
          <p:nvPr/>
        </p:nvSpPr>
        <p:spPr>
          <a:xfrm>
            <a:off x="7441200" y="2630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fgeronde rechthoek 67">
            <a:extLst>
              <a:ext uri="{FF2B5EF4-FFF2-40B4-BE49-F238E27FC236}">
                <a16:creationId xmlns:a16="http://schemas.microsoft.com/office/drawing/2014/main" id="{9C923257-B87A-5541-AD81-F9B335CB45E5}"/>
              </a:ext>
            </a:extLst>
          </p:cNvPr>
          <p:cNvSpPr/>
          <p:nvPr/>
        </p:nvSpPr>
        <p:spPr>
          <a:xfrm>
            <a:off x="7464994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”ga” geklikt</a:t>
            </a:r>
          </a:p>
        </p:txBody>
      </p:sp>
      <p:sp>
        <p:nvSpPr>
          <p:cNvPr id="69" name="Afgeronde rechthoek 68">
            <a:extLst>
              <a:ext uri="{FF2B5EF4-FFF2-40B4-BE49-F238E27FC236}">
                <a16:creationId xmlns:a16="http://schemas.microsoft.com/office/drawing/2014/main" id="{A187F852-48E2-4E47-9409-655B4C370F01}"/>
              </a:ext>
            </a:extLst>
          </p:cNvPr>
          <p:cNvSpPr/>
          <p:nvPr/>
        </p:nvSpPr>
        <p:spPr>
          <a:xfrm>
            <a:off x="8251200" y="2645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toets ingedrukt</a:t>
            </a:r>
          </a:p>
        </p:txBody>
      </p:sp>
      <p:sp>
        <p:nvSpPr>
          <p:cNvPr id="70" name="Afgeronde rechthoek 69">
            <a:extLst>
              <a:ext uri="{FF2B5EF4-FFF2-40B4-BE49-F238E27FC236}">
                <a16:creationId xmlns:a16="http://schemas.microsoft.com/office/drawing/2014/main" id="{EC6B536B-8371-3840-95A1-D53F48D7F21A}"/>
              </a:ext>
            </a:extLst>
          </p:cNvPr>
          <p:cNvSpPr/>
          <p:nvPr/>
        </p:nvSpPr>
        <p:spPr>
          <a:xfrm>
            <a:off x="9035818" y="2646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op </a:t>
            </a:r>
            <a:r>
              <a:rPr lang="nl-NL" sz="7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sprite</a:t>
            </a:r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geklikt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F9729B81-598D-4548-A8AA-47BDF2EFD0A0}"/>
              </a:ext>
            </a:extLst>
          </p:cNvPr>
          <p:cNvSpPr/>
          <p:nvPr/>
        </p:nvSpPr>
        <p:spPr>
          <a:xfrm>
            <a:off x="748397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59656FC5-8E63-134D-9D20-B132362F6A2C}"/>
              </a:ext>
            </a:extLst>
          </p:cNvPr>
          <p:cNvSpPr/>
          <p:nvPr/>
        </p:nvSpPr>
        <p:spPr>
          <a:xfrm>
            <a:off x="8269856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>
            <a:extLst>
              <a:ext uri="{FF2B5EF4-FFF2-40B4-BE49-F238E27FC236}">
                <a16:creationId xmlns:a16="http://schemas.microsoft.com/office/drawing/2014/main" id="{B7E9C38E-B78A-F845-9A20-8553462B7FAA}"/>
              </a:ext>
            </a:extLst>
          </p:cNvPr>
          <p:cNvSpPr/>
          <p:nvPr/>
        </p:nvSpPr>
        <p:spPr>
          <a:xfrm>
            <a:off x="9054000" y="2684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Waarnemingen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AB73B02F-87DF-324C-B16C-FFF53C7114F8}"/>
              </a:ext>
            </a:extLst>
          </p:cNvPr>
          <p:cNvSpPr/>
          <p:nvPr/>
        </p:nvSpPr>
        <p:spPr>
          <a:xfrm>
            <a:off x="43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Afgeronde rechthoek 78">
            <a:extLst>
              <a:ext uri="{FF2B5EF4-FFF2-40B4-BE49-F238E27FC236}">
                <a16:creationId xmlns:a16="http://schemas.microsoft.com/office/drawing/2014/main" id="{22D40757-77A6-5E4C-A8BC-C61457C46993}"/>
              </a:ext>
            </a:extLst>
          </p:cNvPr>
          <p:cNvSpPr/>
          <p:nvPr/>
        </p:nvSpPr>
        <p:spPr>
          <a:xfrm>
            <a:off x="43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Afgeronde rechthoek 79">
            <a:extLst>
              <a:ext uri="{FF2B5EF4-FFF2-40B4-BE49-F238E27FC236}">
                <a16:creationId xmlns:a16="http://schemas.microsoft.com/office/drawing/2014/main" id="{CC25AFD6-9C42-8F41-9327-C38CE14B0FE8}"/>
              </a:ext>
            </a:extLst>
          </p:cNvPr>
          <p:cNvSpPr/>
          <p:nvPr/>
        </p:nvSpPr>
        <p:spPr>
          <a:xfrm>
            <a:off x="66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 kleur?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D0E458A4-C634-7848-BA25-76F9DF2DE2D4}"/>
              </a:ext>
            </a:extLst>
          </p:cNvPr>
          <p:cNvSpPr/>
          <p:nvPr/>
        </p:nvSpPr>
        <p:spPr>
          <a:xfrm>
            <a:off x="853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toets ingedrukt?</a:t>
            </a:r>
          </a:p>
        </p:txBody>
      </p:sp>
      <p:sp>
        <p:nvSpPr>
          <p:cNvPr id="82" name="Afgeronde rechthoek 81">
            <a:extLst>
              <a:ext uri="{FF2B5EF4-FFF2-40B4-BE49-F238E27FC236}">
                <a16:creationId xmlns:a16="http://schemas.microsoft.com/office/drawing/2014/main" id="{8E1F09D0-F684-564F-9835-2931E2E8F214}"/>
              </a:ext>
            </a:extLst>
          </p:cNvPr>
          <p:cNvSpPr/>
          <p:nvPr/>
        </p:nvSpPr>
        <p:spPr>
          <a:xfrm>
            <a:off x="1637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muis ingedrukt?</a:t>
            </a:r>
          </a:p>
        </p:txBody>
      </p: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A89306C-0B8E-DB42-85B3-970A25052DCF}"/>
              </a:ext>
            </a:extLst>
          </p:cNvPr>
          <p:cNvSpPr/>
          <p:nvPr/>
        </p:nvSpPr>
        <p:spPr>
          <a:xfrm>
            <a:off x="85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Afgeronde rechthoek 83">
            <a:extLst>
              <a:ext uri="{FF2B5EF4-FFF2-40B4-BE49-F238E27FC236}">
                <a16:creationId xmlns:a16="http://schemas.microsoft.com/office/drawing/2014/main" id="{3338BD07-A7DD-C34F-8751-0F7AF7C5DB6D}"/>
              </a:ext>
            </a:extLst>
          </p:cNvPr>
          <p:cNvSpPr/>
          <p:nvPr/>
        </p:nvSpPr>
        <p:spPr>
          <a:xfrm>
            <a:off x="871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Afgeronde rechthoek 84">
            <a:extLst>
              <a:ext uri="{FF2B5EF4-FFF2-40B4-BE49-F238E27FC236}">
                <a16:creationId xmlns:a16="http://schemas.microsoft.com/office/drawing/2014/main" id="{A8CC15AE-7D1E-674D-BAAA-C3E2BC927B6B}"/>
              </a:ext>
            </a:extLst>
          </p:cNvPr>
          <p:cNvSpPr/>
          <p:nvPr/>
        </p:nvSpPr>
        <p:spPr>
          <a:xfrm>
            <a:off x="1656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55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raak ik?</a:t>
            </a:r>
          </a:p>
        </p:txBody>
      </p:sp>
      <p:sp>
        <p:nvSpPr>
          <p:cNvPr id="88" name="Afgeronde rechthoek 87">
            <a:extLst>
              <a:ext uri="{FF2B5EF4-FFF2-40B4-BE49-F238E27FC236}">
                <a16:creationId xmlns:a16="http://schemas.microsoft.com/office/drawing/2014/main" id="{4613265A-E524-3245-BE70-A12D0C6D6A50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Waarnemingen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EA47BE13-3BD4-5E4D-BFEA-EA222D2E1E98}"/>
              </a:ext>
            </a:extLst>
          </p:cNvPr>
          <p:cNvSpPr/>
          <p:nvPr/>
        </p:nvSpPr>
        <p:spPr>
          <a:xfrm>
            <a:off x="2509200" y="3798000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5D5921B-7DBE-9142-950A-5B4F5C6F6566}"/>
              </a:ext>
            </a:extLst>
          </p:cNvPr>
          <p:cNvSpPr/>
          <p:nvPr/>
        </p:nvSpPr>
        <p:spPr>
          <a:xfrm>
            <a:off x="2509200" y="4993385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696CB6CA-FEBE-514A-BF19-A9F1E19377C4}"/>
              </a:ext>
            </a:extLst>
          </p:cNvPr>
          <p:cNvSpPr/>
          <p:nvPr/>
        </p:nvSpPr>
        <p:spPr>
          <a:xfrm>
            <a:off x="2509200" y="6069221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Afgeronde rechthoek 91">
            <a:extLst>
              <a:ext uri="{FF2B5EF4-FFF2-40B4-BE49-F238E27FC236}">
                <a16:creationId xmlns:a16="http://schemas.microsoft.com/office/drawing/2014/main" id="{6A3A6EA4-4BB7-4F4E-9DCD-493CE0A4BA0B}"/>
              </a:ext>
            </a:extLst>
          </p:cNvPr>
          <p:cNvSpPr/>
          <p:nvPr/>
        </p:nvSpPr>
        <p:spPr>
          <a:xfrm>
            <a:off x="2532994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ik?</a:t>
            </a:r>
          </a:p>
        </p:txBody>
      </p:sp>
      <p:sp>
        <p:nvSpPr>
          <p:cNvPr id="93" name="Afgeronde rechthoek 92">
            <a:extLst>
              <a:ext uri="{FF2B5EF4-FFF2-40B4-BE49-F238E27FC236}">
                <a16:creationId xmlns:a16="http://schemas.microsoft.com/office/drawing/2014/main" id="{49BB4FBC-F8AB-3243-8873-530CF938DEA9}"/>
              </a:ext>
            </a:extLst>
          </p:cNvPr>
          <p:cNvSpPr/>
          <p:nvPr/>
        </p:nvSpPr>
        <p:spPr>
          <a:xfrm>
            <a:off x="3319200" y="6084000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toets ingedrukt?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2EC12E60-220D-9244-B41E-7CD64FECFC9C}"/>
              </a:ext>
            </a:extLst>
          </p:cNvPr>
          <p:cNvSpPr/>
          <p:nvPr/>
        </p:nvSpPr>
        <p:spPr>
          <a:xfrm>
            <a:off x="4103818" y="6084668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muis ingedrukt?</a:t>
            </a:r>
          </a:p>
        </p:txBody>
      </p:sp>
      <p:sp>
        <p:nvSpPr>
          <p:cNvPr id="95" name="Afgeronde rechthoek 94">
            <a:extLst>
              <a:ext uri="{FF2B5EF4-FFF2-40B4-BE49-F238E27FC236}">
                <a16:creationId xmlns:a16="http://schemas.microsoft.com/office/drawing/2014/main" id="{9F790E71-2538-E74F-95C8-2426882A5286}"/>
              </a:ext>
            </a:extLst>
          </p:cNvPr>
          <p:cNvSpPr/>
          <p:nvPr/>
        </p:nvSpPr>
        <p:spPr>
          <a:xfrm>
            <a:off x="255197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Afgeronde rechthoek 95">
            <a:extLst>
              <a:ext uri="{FF2B5EF4-FFF2-40B4-BE49-F238E27FC236}">
                <a16:creationId xmlns:a16="http://schemas.microsoft.com/office/drawing/2014/main" id="{CE032562-0BB8-CF48-8E5D-5D4DBE5A6054}"/>
              </a:ext>
            </a:extLst>
          </p:cNvPr>
          <p:cNvSpPr/>
          <p:nvPr/>
        </p:nvSpPr>
        <p:spPr>
          <a:xfrm>
            <a:off x="3337856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556DE040-E707-254A-9F7A-2E4A31B346F7}"/>
              </a:ext>
            </a:extLst>
          </p:cNvPr>
          <p:cNvSpPr/>
          <p:nvPr/>
        </p:nvSpPr>
        <p:spPr>
          <a:xfrm>
            <a:off x="4122000" y="6123090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Afgeronde rechthoek 97">
            <a:extLst>
              <a:ext uri="{FF2B5EF4-FFF2-40B4-BE49-F238E27FC236}">
                <a16:creationId xmlns:a16="http://schemas.microsoft.com/office/drawing/2014/main" id="{29894898-F551-6544-A343-1CE580EDED94}"/>
              </a:ext>
            </a:extLst>
          </p:cNvPr>
          <p:cNvSpPr/>
          <p:nvPr/>
        </p:nvSpPr>
        <p:spPr>
          <a:xfrm>
            <a:off x="2921211" y="4851956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raak ik kleur?</a:t>
            </a:r>
          </a:p>
        </p:txBody>
      </p:sp>
      <p:sp>
        <p:nvSpPr>
          <p:cNvPr id="100" name="Afgeronde rechthoek 99">
            <a:extLst>
              <a:ext uri="{FF2B5EF4-FFF2-40B4-BE49-F238E27FC236}">
                <a16:creationId xmlns:a16="http://schemas.microsoft.com/office/drawing/2014/main" id="{10683029-F86B-8B42-9A00-958F350B3FBE}"/>
              </a:ext>
            </a:extLst>
          </p:cNvPr>
          <p:cNvSpPr/>
          <p:nvPr/>
        </p:nvSpPr>
        <p:spPr>
          <a:xfrm>
            <a:off x="4932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Waarnemingen</a:t>
            </a:r>
          </a:p>
        </p:txBody>
      </p:sp>
      <p:sp>
        <p:nvSpPr>
          <p:cNvPr id="101" name="Afgeronde rechthoek 100">
            <a:extLst>
              <a:ext uri="{FF2B5EF4-FFF2-40B4-BE49-F238E27FC236}">
                <a16:creationId xmlns:a16="http://schemas.microsoft.com/office/drawing/2014/main" id="{1643069B-84CC-9844-8CC5-5C242412ADBB}"/>
              </a:ext>
            </a:extLst>
          </p:cNvPr>
          <p:cNvSpPr/>
          <p:nvPr/>
        </p:nvSpPr>
        <p:spPr>
          <a:xfrm>
            <a:off x="4975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A5BF5DEE-D33C-FF4C-92F7-8B9407B52779}"/>
              </a:ext>
            </a:extLst>
          </p:cNvPr>
          <p:cNvSpPr/>
          <p:nvPr/>
        </p:nvSpPr>
        <p:spPr>
          <a:xfrm>
            <a:off x="4975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750F6D5-61FE-154C-BAE3-B837939370A8}"/>
              </a:ext>
            </a:extLst>
          </p:cNvPr>
          <p:cNvSpPr/>
          <p:nvPr/>
        </p:nvSpPr>
        <p:spPr>
          <a:xfrm>
            <a:off x="4975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30A85B22-F7E1-5A40-B900-A815FA4B549E}"/>
              </a:ext>
            </a:extLst>
          </p:cNvPr>
          <p:cNvSpPr/>
          <p:nvPr/>
        </p:nvSpPr>
        <p:spPr>
          <a:xfrm>
            <a:off x="4998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ik?</a:t>
            </a:r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E47F005F-C5D8-734E-AE30-2C5048C8AAE3}"/>
              </a:ext>
            </a:extLst>
          </p:cNvPr>
          <p:cNvSpPr/>
          <p:nvPr/>
        </p:nvSpPr>
        <p:spPr>
          <a:xfrm>
            <a:off x="5785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 kleur?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B113449A-6018-734D-92DF-B6E736982486}"/>
              </a:ext>
            </a:extLst>
          </p:cNvPr>
          <p:cNvSpPr/>
          <p:nvPr/>
        </p:nvSpPr>
        <p:spPr>
          <a:xfrm>
            <a:off x="6569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muis ingedrukt?</a:t>
            </a:r>
          </a:p>
        </p:txBody>
      </p: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FE034819-9B2A-5942-9BDC-21DB7FE322D1}"/>
              </a:ext>
            </a:extLst>
          </p:cNvPr>
          <p:cNvSpPr/>
          <p:nvPr/>
        </p:nvSpPr>
        <p:spPr>
          <a:xfrm>
            <a:off x="5017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73E32773-8A24-234F-98D3-77E137F555D2}"/>
              </a:ext>
            </a:extLst>
          </p:cNvPr>
          <p:cNvSpPr/>
          <p:nvPr/>
        </p:nvSpPr>
        <p:spPr>
          <a:xfrm>
            <a:off x="5803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Afgeronde rechthoek 108">
            <a:extLst>
              <a:ext uri="{FF2B5EF4-FFF2-40B4-BE49-F238E27FC236}">
                <a16:creationId xmlns:a16="http://schemas.microsoft.com/office/drawing/2014/main" id="{82FA5C86-B98B-9740-BBA4-8C86FC0594CC}"/>
              </a:ext>
            </a:extLst>
          </p:cNvPr>
          <p:cNvSpPr/>
          <p:nvPr/>
        </p:nvSpPr>
        <p:spPr>
          <a:xfrm>
            <a:off x="6588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E3155F0F-C9C2-1340-8CE1-3905DF35D1F4}"/>
              </a:ext>
            </a:extLst>
          </p:cNvPr>
          <p:cNvSpPr/>
          <p:nvPr/>
        </p:nvSpPr>
        <p:spPr>
          <a:xfrm>
            <a:off x="5387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toets ingedrukt?</a:t>
            </a:r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1289DBD0-3082-3F4C-9503-34CEE0C74EC0}"/>
              </a:ext>
            </a:extLst>
          </p:cNvPr>
          <p:cNvSpPr/>
          <p:nvPr/>
        </p:nvSpPr>
        <p:spPr>
          <a:xfrm>
            <a:off x="7398000" y="3437756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Waarnemingen</a:t>
            </a:r>
          </a:p>
        </p:txBody>
      </p:sp>
      <p:sp>
        <p:nvSpPr>
          <p:cNvPr id="113" name="Afgeronde rechthoek 112">
            <a:extLst>
              <a:ext uri="{FF2B5EF4-FFF2-40B4-BE49-F238E27FC236}">
                <a16:creationId xmlns:a16="http://schemas.microsoft.com/office/drawing/2014/main" id="{36B289EE-EA47-0245-B13C-956CB627C342}"/>
              </a:ext>
            </a:extLst>
          </p:cNvPr>
          <p:cNvSpPr/>
          <p:nvPr/>
        </p:nvSpPr>
        <p:spPr>
          <a:xfrm>
            <a:off x="7441200" y="3797756"/>
            <a:ext cx="2376000" cy="1152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Afgeronde rechthoek 113">
            <a:extLst>
              <a:ext uri="{FF2B5EF4-FFF2-40B4-BE49-F238E27FC236}">
                <a16:creationId xmlns:a16="http://schemas.microsoft.com/office/drawing/2014/main" id="{2BD91E81-4971-4541-87F0-2B1B6EF5D80A}"/>
              </a:ext>
            </a:extLst>
          </p:cNvPr>
          <p:cNvSpPr/>
          <p:nvPr/>
        </p:nvSpPr>
        <p:spPr>
          <a:xfrm>
            <a:off x="7441200" y="4993141"/>
            <a:ext cx="2376000" cy="1029600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CADA3263-3B4B-6241-8366-06622FC1AE60}"/>
              </a:ext>
            </a:extLst>
          </p:cNvPr>
          <p:cNvSpPr/>
          <p:nvPr/>
        </p:nvSpPr>
        <p:spPr>
          <a:xfrm>
            <a:off x="7441200" y="6068977"/>
            <a:ext cx="2376000" cy="737454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Afgeronde rechthoek 115">
            <a:extLst>
              <a:ext uri="{FF2B5EF4-FFF2-40B4-BE49-F238E27FC236}">
                <a16:creationId xmlns:a16="http://schemas.microsoft.com/office/drawing/2014/main" id="{FAA0C456-29A9-B34C-9DA6-6A1DA8F1F5F8}"/>
              </a:ext>
            </a:extLst>
          </p:cNvPr>
          <p:cNvSpPr/>
          <p:nvPr/>
        </p:nvSpPr>
        <p:spPr>
          <a:xfrm>
            <a:off x="7464994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ik?</a:t>
            </a:r>
          </a:p>
        </p:txBody>
      </p:sp>
      <p:sp>
        <p:nvSpPr>
          <p:cNvPr id="117" name="Afgeronde rechthoek 116">
            <a:extLst>
              <a:ext uri="{FF2B5EF4-FFF2-40B4-BE49-F238E27FC236}">
                <a16:creationId xmlns:a16="http://schemas.microsoft.com/office/drawing/2014/main" id="{4129505C-13D9-D042-A9A5-99392B67567C}"/>
              </a:ext>
            </a:extLst>
          </p:cNvPr>
          <p:cNvSpPr/>
          <p:nvPr/>
        </p:nvSpPr>
        <p:spPr>
          <a:xfrm>
            <a:off x="8251200" y="6083756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raak ik kleur?</a:t>
            </a:r>
          </a:p>
        </p:txBody>
      </p:sp>
      <p:sp>
        <p:nvSpPr>
          <p:cNvPr id="118" name="Afgeronde rechthoek 117">
            <a:extLst>
              <a:ext uri="{FF2B5EF4-FFF2-40B4-BE49-F238E27FC236}">
                <a16:creationId xmlns:a16="http://schemas.microsoft.com/office/drawing/2014/main" id="{C1228AC4-A8B7-1647-9982-CE6D37802428}"/>
              </a:ext>
            </a:extLst>
          </p:cNvPr>
          <p:cNvSpPr/>
          <p:nvPr/>
        </p:nvSpPr>
        <p:spPr>
          <a:xfrm>
            <a:off x="9035818" y="6084424"/>
            <a:ext cx="766800" cy="699782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nl-NL" sz="700" b="1">
                <a:latin typeface="Bradley Hand ITC" panose="03070402050302030203" pitchFamily="66" charset="77"/>
                <a:cs typeface="Jokerman" panose="020F0502020204030204" pitchFamily="34" charset="0"/>
              </a:rPr>
              <a:t>toets ingedrukt?</a:t>
            </a:r>
            <a:endParaRPr lang="nl-NL" sz="700" b="1" dirty="0">
              <a:latin typeface="Bradley Hand ITC" panose="03070402050302030203" pitchFamily="66" charset="77"/>
              <a:cs typeface="Jokerman" panose="020F0502020204030204" pitchFamily="34" charset="0"/>
            </a:endParaRP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092DB3CF-242E-104C-9990-AFC456CD9046}"/>
              </a:ext>
            </a:extLst>
          </p:cNvPr>
          <p:cNvSpPr/>
          <p:nvPr/>
        </p:nvSpPr>
        <p:spPr>
          <a:xfrm>
            <a:off x="748397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D6A9E835-F9D2-A940-9F1D-D1F1207E9896}"/>
              </a:ext>
            </a:extLst>
          </p:cNvPr>
          <p:cNvSpPr/>
          <p:nvPr/>
        </p:nvSpPr>
        <p:spPr>
          <a:xfrm>
            <a:off x="8269856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4460FDB4-1046-7848-85E9-0CB2EFC1D458}"/>
              </a:ext>
            </a:extLst>
          </p:cNvPr>
          <p:cNvSpPr/>
          <p:nvPr/>
        </p:nvSpPr>
        <p:spPr>
          <a:xfrm>
            <a:off x="9054000" y="6122846"/>
            <a:ext cx="728835" cy="45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DAE22343-F0BF-3344-A4DA-744DD71E7259}"/>
              </a:ext>
            </a:extLst>
          </p:cNvPr>
          <p:cNvSpPr/>
          <p:nvPr/>
        </p:nvSpPr>
        <p:spPr>
          <a:xfrm>
            <a:off x="7853211" y="4851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5CA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muis ingedrukt?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7916AF1-D784-7A4F-8E95-F53078EB9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7" y="613928"/>
            <a:ext cx="1689100" cy="5461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C4A27DC-D0E1-334C-81DE-A599FD8A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25" y="613928"/>
            <a:ext cx="2038350" cy="5651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1C900AC-0FC2-D94F-B251-4EF0BAE92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075" y="617103"/>
            <a:ext cx="2000250" cy="53975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B10F001-B260-FF42-86FB-DDB047CE7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513" y="717992"/>
            <a:ext cx="2322322" cy="426974"/>
          </a:xfrm>
          <a:prstGeom prst="rect">
            <a:avLst/>
          </a:prstGeom>
        </p:spPr>
      </p:pic>
      <p:pic>
        <p:nvPicPr>
          <p:cNvPr id="99" name="Afbeelding 98">
            <a:extLst>
              <a:ext uri="{FF2B5EF4-FFF2-40B4-BE49-F238E27FC236}">
                <a16:creationId xmlns:a16="http://schemas.microsoft.com/office/drawing/2014/main" id="{6B5BD603-74B1-BF41-930D-479BD444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00" y="2818402"/>
            <a:ext cx="540512" cy="174752"/>
          </a:xfrm>
          <a:prstGeom prst="rect">
            <a:avLst/>
          </a:prstGeom>
        </p:spPr>
      </p:pic>
      <p:pic>
        <p:nvPicPr>
          <p:cNvPr id="111" name="Afbeelding 110">
            <a:extLst>
              <a:ext uri="{FF2B5EF4-FFF2-40B4-BE49-F238E27FC236}">
                <a16:creationId xmlns:a16="http://schemas.microsoft.com/office/drawing/2014/main" id="{910907C3-400D-624B-BCEE-84319EE9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86" y="2822875"/>
            <a:ext cx="540512" cy="174752"/>
          </a:xfrm>
          <a:prstGeom prst="rect">
            <a:avLst/>
          </a:prstGeom>
        </p:spPr>
      </p:pic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1E715FB6-009E-D34C-8C35-8DDF467E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48" y="2824952"/>
            <a:ext cx="540512" cy="174752"/>
          </a:xfrm>
          <a:prstGeom prst="rect">
            <a:avLst/>
          </a:prstGeom>
        </p:spPr>
      </p:pic>
      <p:pic>
        <p:nvPicPr>
          <p:cNvPr id="124" name="Afbeelding 123">
            <a:extLst>
              <a:ext uri="{FF2B5EF4-FFF2-40B4-BE49-F238E27FC236}">
                <a16:creationId xmlns:a16="http://schemas.microsoft.com/office/drawing/2014/main" id="{5DBBE11B-A4FB-F942-9F6F-EBCB387E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0" y="2824952"/>
            <a:ext cx="652272" cy="180848"/>
          </a:xfrm>
          <a:prstGeom prst="rect">
            <a:avLst/>
          </a:prstGeom>
        </p:spPr>
      </p:pic>
      <p:pic>
        <p:nvPicPr>
          <p:cNvPr id="125" name="Afbeelding 124">
            <a:extLst>
              <a:ext uri="{FF2B5EF4-FFF2-40B4-BE49-F238E27FC236}">
                <a16:creationId xmlns:a16="http://schemas.microsoft.com/office/drawing/2014/main" id="{3CD249CE-04AC-CE48-B670-18D6671C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82" y="2826698"/>
            <a:ext cx="652272" cy="180848"/>
          </a:xfrm>
          <a:prstGeom prst="rect">
            <a:avLst/>
          </a:prstGeom>
        </p:spPr>
      </p:pic>
      <p:pic>
        <p:nvPicPr>
          <p:cNvPr id="126" name="Afbeelding 125">
            <a:extLst>
              <a:ext uri="{FF2B5EF4-FFF2-40B4-BE49-F238E27FC236}">
                <a16:creationId xmlns:a16="http://schemas.microsoft.com/office/drawing/2014/main" id="{165F8DE9-D379-DE4C-A9D8-61AA793A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014" y="2824758"/>
            <a:ext cx="652272" cy="180848"/>
          </a:xfrm>
          <a:prstGeom prst="rect">
            <a:avLst/>
          </a:prstGeom>
        </p:spPr>
      </p:pic>
      <p:pic>
        <p:nvPicPr>
          <p:cNvPr id="127" name="Afbeelding 126">
            <a:extLst>
              <a:ext uri="{FF2B5EF4-FFF2-40B4-BE49-F238E27FC236}">
                <a16:creationId xmlns:a16="http://schemas.microsoft.com/office/drawing/2014/main" id="{CB9DA5FB-95C2-2B4C-ADD7-8CE60378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72" y="2834826"/>
            <a:ext cx="640080" cy="172720"/>
          </a:xfrm>
          <a:prstGeom prst="rect">
            <a:avLst/>
          </a:prstGeom>
        </p:spPr>
      </p:pic>
      <p:pic>
        <p:nvPicPr>
          <p:cNvPr id="128" name="Afbeelding 127">
            <a:extLst>
              <a:ext uri="{FF2B5EF4-FFF2-40B4-BE49-F238E27FC236}">
                <a16:creationId xmlns:a16="http://schemas.microsoft.com/office/drawing/2014/main" id="{D15EC994-2616-9D41-A51E-C26B3A2EA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593" y="2814025"/>
            <a:ext cx="640080" cy="172720"/>
          </a:xfrm>
          <a:prstGeom prst="rect">
            <a:avLst/>
          </a:prstGeom>
        </p:spPr>
      </p:pic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00F174BE-3C36-9649-8A5F-C3543C48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377" y="2830762"/>
            <a:ext cx="640080" cy="172720"/>
          </a:xfrm>
          <a:prstGeom prst="rect">
            <a:avLst/>
          </a:prstGeom>
        </p:spPr>
      </p:pic>
      <p:pic>
        <p:nvPicPr>
          <p:cNvPr id="130" name="Afbeelding 129">
            <a:extLst>
              <a:ext uri="{FF2B5EF4-FFF2-40B4-BE49-F238E27FC236}">
                <a16:creationId xmlns:a16="http://schemas.microsoft.com/office/drawing/2014/main" id="{5978F0E3-D4D5-2A4F-974E-DF8851A64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377" y="2863554"/>
            <a:ext cx="704898" cy="129600"/>
          </a:xfrm>
          <a:prstGeom prst="rect">
            <a:avLst/>
          </a:prstGeom>
        </p:spPr>
      </p:pic>
      <p:pic>
        <p:nvPicPr>
          <p:cNvPr id="131" name="Afbeelding 130">
            <a:extLst>
              <a:ext uri="{FF2B5EF4-FFF2-40B4-BE49-F238E27FC236}">
                <a16:creationId xmlns:a16="http://schemas.microsoft.com/office/drawing/2014/main" id="{615230D9-6F6F-D64F-B0F8-D0A9607ED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719" y="2845046"/>
            <a:ext cx="704898" cy="129600"/>
          </a:xfrm>
          <a:prstGeom prst="rect">
            <a:avLst/>
          </a:prstGeom>
        </p:spPr>
      </p:pic>
      <p:pic>
        <p:nvPicPr>
          <p:cNvPr id="132" name="Afbeelding 131">
            <a:extLst>
              <a:ext uri="{FF2B5EF4-FFF2-40B4-BE49-F238E27FC236}">
                <a16:creationId xmlns:a16="http://schemas.microsoft.com/office/drawing/2014/main" id="{32ED0452-9325-8D4C-808E-DD24C655A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624" y="2852322"/>
            <a:ext cx="704898" cy="129600"/>
          </a:xfrm>
          <a:prstGeom prst="rect">
            <a:avLst/>
          </a:prstGeom>
        </p:spPr>
      </p:pic>
      <p:pic>
        <p:nvPicPr>
          <p:cNvPr id="133" name="Afbeelding 132">
            <a:extLst>
              <a:ext uri="{FF2B5EF4-FFF2-40B4-BE49-F238E27FC236}">
                <a16:creationId xmlns:a16="http://schemas.microsoft.com/office/drawing/2014/main" id="{0C1527C7-0DB3-7044-97D2-B9A8646010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480"/>
          <a:stretch/>
        </p:blipFill>
        <p:spPr>
          <a:xfrm>
            <a:off x="871856" y="1736173"/>
            <a:ext cx="622367" cy="622300"/>
          </a:xfrm>
          <a:prstGeom prst="rect">
            <a:avLst/>
          </a:prstGeom>
        </p:spPr>
      </p:pic>
      <p:sp>
        <p:nvSpPr>
          <p:cNvPr id="134" name="Ovaal 133">
            <a:extLst>
              <a:ext uri="{FF2B5EF4-FFF2-40B4-BE49-F238E27FC236}">
                <a16:creationId xmlns:a16="http://schemas.microsoft.com/office/drawing/2014/main" id="{46565479-8467-A94A-AA9D-BE32362DDB14}"/>
              </a:ext>
            </a:extLst>
          </p:cNvPr>
          <p:cNvSpPr/>
          <p:nvPr/>
        </p:nvSpPr>
        <p:spPr>
          <a:xfrm>
            <a:off x="896358" y="1759940"/>
            <a:ext cx="640080" cy="59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DB3E3BB3-046E-4A48-9607-E7EE985E5A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613" b="32337"/>
          <a:stretch/>
        </p:blipFill>
        <p:spPr>
          <a:xfrm>
            <a:off x="2870011" y="1807434"/>
            <a:ext cx="1662561" cy="582740"/>
          </a:xfrm>
          <a:prstGeom prst="rect">
            <a:avLst/>
          </a:prstGeom>
        </p:spPr>
      </p:pic>
      <p:pic>
        <p:nvPicPr>
          <p:cNvPr id="135" name="Afbeelding 134">
            <a:extLst>
              <a:ext uri="{FF2B5EF4-FFF2-40B4-BE49-F238E27FC236}">
                <a16:creationId xmlns:a16="http://schemas.microsoft.com/office/drawing/2014/main" id="{4B9A1D5B-8FB1-FA44-A8AB-8A37F2520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6811" y="1772728"/>
            <a:ext cx="689209" cy="711949"/>
          </a:xfrm>
          <a:prstGeom prst="rect">
            <a:avLst/>
          </a:prstGeom>
        </p:spPr>
      </p:pic>
      <p:sp>
        <p:nvSpPr>
          <p:cNvPr id="136" name="Ovaal 135">
            <a:extLst>
              <a:ext uri="{FF2B5EF4-FFF2-40B4-BE49-F238E27FC236}">
                <a16:creationId xmlns:a16="http://schemas.microsoft.com/office/drawing/2014/main" id="{F6FB264B-7809-2A4F-86E5-EDCE5A2B2DA7}"/>
              </a:ext>
            </a:extLst>
          </p:cNvPr>
          <p:cNvSpPr/>
          <p:nvPr/>
        </p:nvSpPr>
        <p:spPr>
          <a:xfrm>
            <a:off x="5654098" y="1684174"/>
            <a:ext cx="836856" cy="861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0547FE7A-9DB2-074F-82D2-7C1BE149EA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7743" y="2196730"/>
            <a:ext cx="252959" cy="274819"/>
          </a:xfrm>
          <a:prstGeom prst="rect">
            <a:avLst/>
          </a:prstGeom>
        </p:spPr>
      </p:pic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F06CDED9-2B65-4043-BA59-EDAAD1972F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084" y="2250925"/>
            <a:ext cx="252959" cy="274819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E04E9F37-8B79-A541-AAD3-60C50ED94E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2297" y="1601887"/>
            <a:ext cx="2180509" cy="948094"/>
          </a:xfrm>
          <a:prstGeom prst="irregularSeal2">
            <a:avLst/>
          </a:prstGeom>
        </p:spPr>
      </p:pic>
      <p:sp>
        <p:nvSpPr>
          <p:cNvPr id="74" name="Afgeronde rechthoek 73">
            <a:extLst>
              <a:ext uri="{FF2B5EF4-FFF2-40B4-BE49-F238E27FC236}">
                <a16:creationId xmlns:a16="http://schemas.microsoft.com/office/drawing/2014/main" id="{29B4ADFF-5C4D-F24B-9E9D-3A58288A03F3}"/>
              </a:ext>
            </a:extLst>
          </p:cNvPr>
          <p:cNvSpPr/>
          <p:nvPr/>
        </p:nvSpPr>
        <p:spPr>
          <a:xfrm>
            <a:off x="7853211" y="1413712"/>
            <a:ext cx="1555578" cy="233522"/>
          </a:xfrm>
          <a:prstGeom prst="roundRect">
            <a:avLst>
              <a:gd name="adj" fmla="val 32770"/>
            </a:avLst>
          </a:prstGeom>
          <a:solidFill>
            <a:srgbClr val="F4B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00" b="1" dirty="0">
                <a:latin typeface="Bradley Hand ITC" panose="03070402050302030203" pitchFamily="66" charset="77"/>
              </a:rPr>
              <a:t>andere achtergrond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8404A28F-FA7A-3240-82F1-950AE2785F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462" y="4199131"/>
            <a:ext cx="1765300" cy="34925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20CA57D2-B363-E047-98DB-FC3432B747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1800" y="4189046"/>
            <a:ext cx="1320800" cy="355600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F8D1624D-75FA-804C-8618-81E1D01D3B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8623" y="4189284"/>
            <a:ext cx="2019300" cy="374650"/>
          </a:xfrm>
          <a:prstGeom prst="rect">
            <a:avLst/>
          </a:prstGeom>
        </p:spPr>
      </p:pic>
      <p:pic>
        <p:nvPicPr>
          <p:cNvPr id="35" name="Afbeelding 34">
            <a:extLst>
              <a:ext uri="{FF2B5EF4-FFF2-40B4-BE49-F238E27FC236}">
                <a16:creationId xmlns:a16="http://schemas.microsoft.com/office/drawing/2014/main" id="{B9022DFF-CC62-6F46-A036-C9F38CD34E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75574" y="4197508"/>
            <a:ext cx="1092200" cy="355600"/>
          </a:xfrm>
          <a:prstGeom prst="rect">
            <a:avLst/>
          </a:prstGeom>
        </p:spPr>
      </p:pic>
      <p:pic>
        <p:nvPicPr>
          <p:cNvPr id="138" name="Afbeelding 137">
            <a:extLst>
              <a:ext uri="{FF2B5EF4-FFF2-40B4-BE49-F238E27FC236}">
                <a16:creationId xmlns:a16="http://schemas.microsoft.com/office/drawing/2014/main" id="{BAB848FE-F1DB-2446-9418-323535343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975" y="5160691"/>
            <a:ext cx="689209" cy="711949"/>
          </a:xfrm>
          <a:prstGeom prst="rect">
            <a:avLst/>
          </a:prstGeom>
        </p:spPr>
      </p:pic>
      <p:pic>
        <p:nvPicPr>
          <p:cNvPr id="139" name="Afbeelding 138">
            <a:extLst>
              <a:ext uri="{FF2B5EF4-FFF2-40B4-BE49-F238E27FC236}">
                <a16:creationId xmlns:a16="http://schemas.microsoft.com/office/drawing/2014/main" id="{B8DFCDA0-54BA-7B4C-AE15-71F914DAA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686" y="5444044"/>
            <a:ext cx="252959" cy="274819"/>
          </a:xfrm>
          <a:prstGeom prst="rect">
            <a:avLst/>
          </a:prstGeom>
        </p:spPr>
      </p:pic>
      <p:sp>
        <p:nvSpPr>
          <p:cNvPr id="36" name="Tekstvak 35">
            <a:extLst>
              <a:ext uri="{FF2B5EF4-FFF2-40B4-BE49-F238E27FC236}">
                <a16:creationId xmlns:a16="http://schemas.microsoft.com/office/drawing/2014/main" id="{21B1F43F-3D69-364C-A2AB-98523B2E05B7}"/>
              </a:ext>
            </a:extLst>
          </p:cNvPr>
          <p:cNvSpPr txBox="1"/>
          <p:nvPr/>
        </p:nvSpPr>
        <p:spPr>
          <a:xfrm>
            <a:off x="1803040" y="5135374"/>
            <a:ext cx="415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>
                <a:solidFill>
                  <a:srgbClr val="5CA1C7"/>
                </a:solidFill>
                <a:latin typeface="Bradley Hand ITC" panose="03070402050302030203" pitchFamily="66" charset="77"/>
              </a:rPr>
              <a:t>?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D7419A22-A80A-144E-AE91-FB55AAF178BF}"/>
              </a:ext>
            </a:extLst>
          </p:cNvPr>
          <p:cNvSpPr txBox="1"/>
          <p:nvPr/>
        </p:nvSpPr>
        <p:spPr>
          <a:xfrm>
            <a:off x="4224281" y="5102274"/>
            <a:ext cx="415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>
                <a:solidFill>
                  <a:srgbClr val="5CA1C7"/>
                </a:solidFill>
                <a:latin typeface="Bradley Hand ITC" panose="03070402050302030203" pitchFamily="66" charset="77"/>
              </a:rPr>
              <a:t>?</a:t>
            </a:r>
          </a:p>
        </p:txBody>
      </p:sp>
      <p:sp>
        <p:nvSpPr>
          <p:cNvPr id="141" name="Tekstvak 140">
            <a:extLst>
              <a:ext uri="{FF2B5EF4-FFF2-40B4-BE49-F238E27FC236}">
                <a16:creationId xmlns:a16="http://schemas.microsoft.com/office/drawing/2014/main" id="{9ECCE170-24BE-F745-BF49-75F12A3AA345}"/>
              </a:ext>
            </a:extLst>
          </p:cNvPr>
          <p:cNvSpPr txBox="1"/>
          <p:nvPr/>
        </p:nvSpPr>
        <p:spPr>
          <a:xfrm>
            <a:off x="6843643" y="5135374"/>
            <a:ext cx="415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>
                <a:solidFill>
                  <a:srgbClr val="5CA1C7"/>
                </a:solidFill>
                <a:latin typeface="Bradley Hand ITC" panose="03070402050302030203" pitchFamily="66" charset="77"/>
              </a:rPr>
              <a:t>?</a:t>
            </a:r>
          </a:p>
        </p:txBody>
      </p:sp>
      <p:pic>
        <p:nvPicPr>
          <p:cNvPr id="142" name="Afbeelding 141">
            <a:extLst>
              <a:ext uri="{FF2B5EF4-FFF2-40B4-BE49-F238E27FC236}">
                <a16:creationId xmlns:a16="http://schemas.microsoft.com/office/drawing/2014/main" id="{1B1CD8B8-4C42-414E-9D8A-1DFF29DECB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613" b="32337"/>
          <a:stretch/>
        </p:blipFill>
        <p:spPr>
          <a:xfrm>
            <a:off x="5131764" y="5236335"/>
            <a:ext cx="1662561" cy="582740"/>
          </a:xfrm>
          <a:prstGeom prst="rect">
            <a:avLst/>
          </a:prstGeom>
        </p:spPr>
      </p:pic>
      <p:sp>
        <p:nvSpPr>
          <p:cNvPr id="144" name="Tekstvak 143">
            <a:extLst>
              <a:ext uri="{FF2B5EF4-FFF2-40B4-BE49-F238E27FC236}">
                <a16:creationId xmlns:a16="http://schemas.microsoft.com/office/drawing/2014/main" id="{059CB815-44B2-3244-A218-DEF81DFD7FCE}"/>
              </a:ext>
            </a:extLst>
          </p:cNvPr>
          <p:cNvSpPr txBox="1"/>
          <p:nvPr/>
        </p:nvSpPr>
        <p:spPr>
          <a:xfrm>
            <a:off x="9073009" y="5123815"/>
            <a:ext cx="415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>
                <a:solidFill>
                  <a:srgbClr val="5CA1C7"/>
                </a:solidFill>
                <a:latin typeface="Bradley Hand ITC" panose="03070402050302030203" pitchFamily="66" charset="77"/>
              </a:rPr>
              <a:t>?</a:t>
            </a:r>
          </a:p>
        </p:txBody>
      </p:sp>
      <p:sp>
        <p:nvSpPr>
          <p:cNvPr id="146" name="Ovaal 145">
            <a:extLst>
              <a:ext uri="{FF2B5EF4-FFF2-40B4-BE49-F238E27FC236}">
                <a16:creationId xmlns:a16="http://schemas.microsoft.com/office/drawing/2014/main" id="{ED12AD2D-D847-174A-8647-9A69853B12EC}"/>
              </a:ext>
            </a:extLst>
          </p:cNvPr>
          <p:cNvSpPr/>
          <p:nvPr/>
        </p:nvSpPr>
        <p:spPr>
          <a:xfrm>
            <a:off x="8111689" y="5215103"/>
            <a:ext cx="472780" cy="457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3" name="Afbeelding 142">
            <a:extLst>
              <a:ext uri="{FF2B5EF4-FFF2-40B4-BE49-F238E27FC236}">
                <a16:creationId xmlns:a16="http://schemas.microsoft.com/office/drawing/2014/main" id="{9531CD43-D0B6-D148-9D3B-5BD03F6721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7989" y="5503512"/>
            <a:ext cx="252959" cy="274819"/>
          </a:xfrm>
          <a:prstGeom prst="rect">
            <a:avLst/>
          </a:prstGeom>
        </p:spPr>
      </p:pic>
      <p:pic>
        <p:nvPicPr>
          <p:cNvPr id="147" name="Afbeelding 146">
            <a:extLst>
              <a:ext uri="{FF2B5EF4-FFF2-40B4-BE49-F238E27FC236}">
                <a16:creationId xmlns:a16="http://schemas.microsoft.com/office/drawing/2014/main" id="{2FB9C250-5359-0948-A2CC-FD7FAE0AD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223" y="5171730"/>
            <a:ext cx="689209" cy="711949"/>
          </a:xfrm>
          <a:prstGeom prst="rect">
            <a:avLst/>
          </a:prstGeom>
        </p:spPr>
      </p:pic>
      <p:sp>
        <p:nvSpPr>
          <p:cNvPr id="38" name="Wolk 37">
            <a:extLst>
              <a:ext uri="{FF2B5EF4-FFF2-40B4-BE49-F238E27FC236}">
                <a16:creationId xmlns:a16="http://schemas.microsoft.com/office/drawing/2014/main" id="{45AB1B4B-AF5C-7949-9EA9-874ECB872DC8}"/>
              </a:ext>
            </a:extLst>
          </p:cNvPr>
          <p:cNvSpPr/>
          <p:nvPr/>
        </p:nvSpPr>
        <p:spPr>
          <a:xfrm>
            <a:off x="3457503" y="5262065"/>
            <a:ext cx="572238" cy="516460"/>
          </a:xfrm>
          <a:prstGeom prst="cloud">
            <a:avLst/>
          </a:prstGeom>
          <a:solidFill>
            <a:srgbClr val="C77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70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0747E4D-9874-8E42-A08B-FFA06DE8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783"/>
            <a:ext cx="9906000" cy="56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699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</TotalTime>
  <Words>508</Words>
  <Application>Microsoft Macintosh PowerPoint</Application>
  <PresentationFormat>A4 (210 x 297 mm)</PresentationFormat>
  <Paragraphs>216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43</cp:revision>
  <cp:lastPrinted>2019-03-31T20:50:09Z</cp:lastPrinted>
  <dcterms:created xsi:type="dcterms:W3CDTF">2019-03-31T08:01:53Z</dcterms:created>
  <dcterms:modified xsi:type="dcterms:W3CDTF">2019-04-01T06:26:09Z</dcterms:modified>
</cp:coreProperties>
</file>