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9" r:id="rId2"/>
    <p:sldId id="270" r:id="rId3"/>
    <p:sldId id="266" r:id="rId4"/>
    <p:sldId id="272" r:id="rId5"/>
    <p:sldId id="271" r:id="rId6"/>
    <p:sldId id="268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FF5A"/>
    <a:srgbClr val="50FF50"/>
    <a:srgbClr val="AB7942"/>
    <a:srgbClr val="00FDFF"/>
    <a:srgbClr val="FFFC00"/>
    <a:srgbClr val="FFC0CB"/>
    <a:srgbClr val="713CD0"/>
    <a:srgbClr val="336AD1"/>
    <a:srgbClr val="7B5EF5"/>
    <a:srgbClr val="478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EA30-1DC8-B64A-8090-C1A6F836A758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9E77-CD1B-2042-BE6F-59F2E840AD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2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9E77-CD1B-2042-BE6F-59F2E840AD0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86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6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5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8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8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9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81ADD8C-F1C4-6847-AF6F-255BF07B7036}"/>
              </a:ext>
            </a:extLst>
          </p:cNvPr>
          <p:cNvSpPr txBox="1"/>
          <p:nvPr/>
        </p:nvSpPr>
        <p:spPr>
          <a:xfrm>
            <a:off x="840259" y="988541"/>
            <a:ext cx="8736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Opzet van het spel:</a:t>
            </a:r>
          </a:p>
          <a:p>
            <a:endParaRPr lang="nl-NL" dirty="0"/>
          </a:p>
          <a:p>
            <a:r>
              <a:rPr lang="nl-NL" dirty="0"/>
              <a:t>Elke speler (6) krijgt 3 setjes van 3 kaarten:</a:t>
            </a:r>
          </a:p>
          <a:p>
            <a:r>
              <a:rPr lang="nl-NL" dirty="0"/>
              <a:t>- Een </a:t>
            </a:r>
            <a:r>
              <a:rPr lang="nl-NL" i="1" dirty="0"/>
              <a:t>gebeurtenis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signaal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opdracht</a:t>
            </a:r>
            <a:r>
              <a:rPr lang="nl-NL" dirty="0"/>
              <a:t> kaart (totaal: 18)</a:t>
            </a:r>
          </a:p>
          <a:p>
            <a:endParaRPr lang="nl-NL" dirty="0"/>
          </a:p>
          <a:p>
            <a:r>
              <a:rPr lang="nl-NL" dirty="0"/>
              <a:t>Optioneel zijn de besturingskaarten ALS – DAN inclusief logica</a:t>
            </a:r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De spelers leggen een gebeurtenis-, opdracht- en signaalkaart bij elkaar: bovenaan de gebeurteniskaart, dan de opdrachtkaart en tenslotte de signaalkaart</a:t>
            </a:r>
          </a:p>
          <a:p>
            <a:pPr marL="342900" indent="-342900">
              <a:buAutoNum type="arabicPeriod"/>
            </a:pPr>
            <a:r>
              <a:rPr lang="nl-NL" dirty="0"/>
              <a:t>Optioneel kunnen spelers de besturingskaart leggen tussen de gebeurtenis en opdrachtkaart</a:t>
            </a:r>
          </a:p>
          <a:p>
            <a:pPr marL="342900" indent="-342900">
              <a:buAutoNum type="arabicPeriod"/>
            </a:pPr>
            <a:r>
              <a:rPr lang="nl-NL" dirty="0"/>
              <a:t>Het spel start met een signaal kaart (toon een signaalkaart)</a:t>
            </a:r>
          </a:p>
          <a:p>
            <a:pPr marL="342900" indent="-342900">
              <a:buAutoNum type="arabicPeriod"/>
            </a:pPr>
            <a:r>
              <a:rPr lang="nl-NL" dirty="0"/>
              <a:t>Hierna voeren de spelers die dit signaal op hun gebeurteniskaart hebben staan het “programma” uit dat bij deze gebeurteniskaart staat: eerst de opdracht, en dan leggen ze de signaalkaart midden op de tafel</a:t>
            </a:r>
          </a:p>
          <a:p>
            <a:pPr marL="342900" indent="-342900">
              <a:buAutoNum type="arabicPeriod"/>
            </a:pPr>
            <a:endParaRPr lang="nl-NL" dirty="0"/>
          </a:p>
          <a:p>
            <a:r>
              <a:rPr lang="nl-NL" dirty="0"/>
              <a:t>(dit laatste is overigens niet handig, want dan klopt ‘t programmaatje niet meer!)</a:t>
            </a:r>
          </a:p>
        </p:txBody>
      </p:sp>
    </p:spTree>
    <p:extLst>
      <p:ext uri="{BB962C8B-B14F-4D97-AF65-F5344CB8AC3E}">
        <p14:creationId xmlns:p14="http://schemas.microsoft.com/office/powerpoint/2010/main" val="28052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7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36E6814-3ACC-0E4F-85B8-87E45C8F0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70652" y="3841750"/>
            <a:ext cx="2313774" cy="2870200"/>
          </a:xfrm>
          <a:prstGeom prst="rect">
            <a:avLst/>
          </a:prstGeom>
        </p:spPr>
      </p:pic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95300" y="4300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167" name="Afgeronde rechthoek 166">
            <a:extLst>
              <a:ext uri="{FF2B5EF4-FFF2-40B4-BE49-F238E27FC236}">
                <a16:creationId xmlns:a16="http://schemas.microsoft.com/office/drawing/2014/main" id="{9C7A33BA-DC21-9043-97D5-8C7DD63668D5}"/>
              </a:ext>
            </a:extLst>
          </p:cNvPr>
          <p:cNvSpPr/>
          <p:nvPr/>
        </p:nvSpPr>
        <p:spPr>
          <a:xfrm>
            <a:off x="552936" y="4349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A96ABEF-A137-164A-A5CA-69776361BA88}"/>
              </a:ext>
            </a:extLst>
          </p:cNvPr>
          <p:cNvSpPr/>
          <p:nvPr/>
        </p:nvSpPr>
        <p:spPr>
          <a:xfrm>
            <a:off x="1547999" y="4349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156BDA3D-B181-3A40-8226-A51EDDEE8E88}"/>
              </a:ext>
            </a:extLst>
          </p:cNvPr>
          <p:cNvSpPr txBox="1"/>
          <p:nvPr/>
        </p:nvSpPr>
        <p:spPr>
          <a:xfrm>
            <a:off x="70652" y="3912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8A6F6D3B-2333-764E-8E03-6EA0367A5FA5}"/>
              </a:ext>
            </a:extLst>
          </p:cNvPr>
          <p:cNvSpPr txBox="1"/>
          <p:nvPr/>
        </p:nvSpPr>
        <p:spPr>
          <a:xfrm>
            <a:off x="2045124" y="3906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D8787D57-6AFE-A34C-AC2A-7EB9DD55570A}"/>
              </a:ext>
            </a:extLst>
          </p:cNvPr>
          <p:cNvSpPr txBox="1"/>
          <p:nvPr/>
        </p:nvSpPr>
        <p:spPr>
          <a:xfrm>
            <a:off x="462024" y="3906858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hand op je hoofd ligt</a:t>
            </a:r>
          </a:p>
        </p:txBody>
      </p:sp>
      <p:sp>
        <p:nvSpPr>
          <p:cNvPr id="176" name="Afgeronde rechthoek 175">
            <a:extLst>
              <a:ext uri="{FF2B5EF4-FFF2-40B4-BE49-F238E27FC236}">
                <a16:creationId xmlns:a16="http://schemas.microsoft.com/office/drawing/2014/main" id="{2C3604FC-0283-2342-8EC1-C5277A3A3413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77" name="Afgeronde rechthoek 176">
            <a:extLst>
              <a:ext uri="{FF2B5EF4-FFF2-40B4-BE49-F238E27FC236}">
                <a16:creationId xmlns:a16="http://schemas.microsoft.com/office/drawing/2014/main" id="{CD16DBCB-0D50-A24D-BDBC-F394C4D92203}"/>
              </a:ext>
            </a:extLst>
          </p:cNvPr>
          <p:cNvSpPr/>
          <p:nvPr/>
        </p:nvSpPr>
        <p:spPr>
          <a:xfrm>
            <a:off x="2509200" y="3797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5091B09F-AD2D-5F47-97F1-88F7ADE50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2536652" y="3841750"/>
            <a:ext cx="2313774" cy="2870200"/>
          </a:xfrm>
          <a:prstGeom prst="rect">
            <a:avLst/>
          </a:prstGeom>
        </p:spPr>
      </p:pic>
      <p:sp>
        <p:nvSpPr>
          <p:cNvPr id="179" name="Afgeronde rechthoek 178">
            <a:extLst>
              <a:ext uri="{FF2B5EF4-FFF2-40B4-BE49-F238E27FC236}">
                <a16:creationId xmlns:a16="http://schemas.microsoft.com/office/drawing/2014/main" id="{5CF03573-9264-EF44-9411-B1B59B1F49B9}"/>
              </a:ext>
            </a:extLst>
          </p:cNvPr>
          <p:cNvSpPr/>
          <p:nvPr/>
        </p:nvSpPr>
        <p:spPr>
          <a:xfrm>
            <a:off x="2961300" y="4300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180" name="Afgeronde rechthoek 179">
            <a:extLst>
              <a:ext uri="{FF2B5EF4-FFF2-40B4-BE49-F238E27FC236}">
                <a16:creationId xmlns:a16="http://schemas.microsoft.com/office/drawing/2014/main" id="{BAEA92F7-09FB-7F4A-B8E2-70E25B4DD76C}"/>
              </a:ext>
            </a:extLst>
          </p:cNvPr>
          <p:cNvSpPr/>
          <p:nvPr/>
        </p:nvSpPr>
        <p:spPr>
          <a:xfrm>
            <a:off x="3018936" y="4349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D2877B56-166B-D34D-AA11-CC4CEC75FABC}"/>
              </a:ext>
            </a:extLst>
          </p:cNvPr>
          <p:cNvSpPr/>
          <p:nvPr/>
        </p:nvSpPr>
        <p:spPr>
          <a:xfrm>
            <a:off x="4013999" y="4349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6F53BAD-DDA4-FA47-A0B1-62DB2CC3B344}"/>
              </a:ext>
            </a:extLst>
          </p:cNvPr>
          <p:cNvSpPr txBox="1"/>
          <p:nvPr/>
        </p:nvSpPr>
        <p:spPr>
          <a:xfrm>
            <a:off x="2536652" y="3912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7000B102-5C27-0541-B783-AB623E1697EB}"/>
              </a:ext>
            </a:extLst>
          </p:cNvPr>
          <p:cNvSpPr txBox="1"/>
          <p:nvPr/>
        </p:nvSpPr>
        <p:spPr>
          <a:xfrm>
            <a:off x="4511124" y="3906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B59567FC-6322-234F-A4B0-79F41FDEE022}"/>
              </a:ext>
            </a:extLst>
          </p:cNvPr>
          <p:cNvSpPr txBox="1"/>
          <p:nvPr/>
        </p:nvSpPr>
        <p:spPr>
          <a:xfrm>
            <a:off x="2928024" y="3906858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boos of verdrietig kijkt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DFB45C13-F83F-B94D-852B-C3D8DD2EA9ED}"/>
              </a:ext>
            </a:extLst>
          </p:cNvPr>
          <p:cNvGrpSpPr/>
          <p:nvPr/>
        </p:nvGrpSpPr>
        <p:grpSpPr>
          <a:xfrm>
            <a:off x="4932000" y="3438000"/>
            <a:ext cx="4938898" cy="3420000"/>
            <a:chOff x="4932000" y="3438000"/>
            <a:chExt cx="4938898" cy="3420000"/>
          </a:xfrm>
        </p:grpSpPr>
        <p:sp>
          <p:nvSpPr>
            <p:cNvPr id="199" name="Afgeronde rechthoek 198">
              <a:extLst>
                <a:ext uri="{FF2B5EF4-FFF2-40B4-BE49-F238E27FC236}">
                  <a16:creationId xmlns:a16="http://schemas.microsoft.com/office/drawing/2014/main" id="{ED67B46C-D1D8-8447-AFD7-24D8A5838AA7}"/>
                </a:ext>
              </a:extLst>
            </p:cNvPr>
            <p:cNvSpPr/>
            <p:nvPr/>
          </p:nvSpPr>
          <p:spPr>
            <a:xfrm>
              <a:off x="4932000" y="343800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F19B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Besturen</a:t>
              </a:r>
            </a:p>
          </p:txBody>
        </p:sp>
        <p:sp>
          <p:nvSpPr>
            <p:cNvPr id="200" name="Afgeronde rechthoek 199">
              <a:extLst>
                <a:ext uri="{FF2B5EF4-FFF2-40B4-BE49-F238E27FC236}">
                  <a16:creationId xmlns:a16="http://schemas.microsoft.com/office/drawing/2014/main" id="{35BB1828-2FF5-F743-8C5F-68B52A99835F}"/>
                </a:ext>
              </a:extLst>
            </p:cNvPr>
            <p:cNvSpPr/>
            <p:nvPr/>
          </p:nvSpPr>
          <p:spPr>
            <a:xfrm>
              <a:off x="4975200" y="3797999"/>
              <a:ext cx="2376000" cy="2973503"/>
            </a:xfrm>
            <a:prstGeom prst="roundRect">
              <a:avLst>
                <a:gd name="adj" fmla="val 4509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01" name="Afbeelding 200">
              <a:extLst>
                <a:ext uri="{FF2B5EF4-FFF2-40B4-BE49-F238E27FC236}">
                  <a16:creationId xmlns:a16="http://schemas.microsoft.com/office/drawing/2014/main" id="{25B3A365-6692-2B49-B066-8A7F3CF7B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1" t="1735" r="1848" b="2003"/>
            <a:stretch/>
          </p:blipFill>
          <p:spPr>
            <a:xfrm>
              <a:off x="5002652" y="3841750"/>
              <a:ext cx="2313774" cy="2870200"/>
            </a:xfrm>
            <a:prstGeom prst="rect">
              <a:avLst/>
            </a:prstGeom>
          </p:spPr>
        </p:pic>
        <p:sp>
          <p:nvSpPr>
            <p:cNvPr id="202" name="Afgeronde rechthoek 201">
              <a:extLst>
                <a:ext uri="{FF2B5EF4-FFF2-40B4-BE49-F238E27FC236}">
                  <a16:creationId xmlns:a16="http://schemas.microsoft.com/office/drawing/2014/main" id="{05CD8FC7-7EDC-2643-AAAA-529F73E76FB6}"/>
                </a:ext>
              </a:extLst>
            </p:cNvPr>
            <p:cNvSpPr/>
            <p:nvPr/>
          </p:nvSpPr>
          <p:spPr>
            <a:xfrm>
              <a:off x="5427300" y="4300929"/>
              <a:ext cx="1960750" cy="1972872"/>
            </a:xfrm>
            <a:prstGeom prst="roundRect">
              <a:avLst>
                <a:gd name="adj" fmla="val 3068"/>
              </a:avLst>
            </a:prstGeom>
            <a:solidFill>
              <a:srgbClr val="F19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00" b="1" dirty="0">
                <a:latin typeface="Bradley Hand ITC" panose="03070402050302030203" pitchFamily="66" charset="77"/>
              </a:endParaRPr>
            </a:p>
          </p:txBody>
        </p:sp>
        <p:sp>
          <p:nvSpPr>
            <p:cNvPr id="203" name="Afgeronde rechthoek 202">
              <a:extLst>
                <a:ext uri="{FF2B5EF4-FFF2-40B4-BE49-F238E27FC236}">
                  <a16:creationId xmlns:a16="http://schemas.microsoft.com/office/drawing/2014/main" id="{6305CB2D-EAFA-6348-8503-AC5F0994AFD5}"/>
                </a:ext>
              </a:extLst>
            </p:cNvPr>
            <p:cNvSpPr/>
            <p:nvPr/>
          </p:nvSpPr>
          <p:spPr>
            <a:xfrm>
              <a:off x="5484936" y="4349750"/>
              <a:ext cx="1272264" cy="1865699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2D8ECAD4-14D1-ED4B-824F-5EEF095F4FB6}"/>
                </a:ext>
              </a:extLst>
            </p:cNvPr>
            <p:cNvSpPr/>
            <p:nvPr/>
          </p:nvSpPr>
          <p:spPr>
            <a:xfrm>
              <a:off x="6479999" y="4349750"/>
              <a:ext cx="924899" cy="1865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" name="Tekstvak 204">
              <a:extLst>
                <a:ext uri="{FF2B5EF4-FFF2-40B4-BE49-F238E27FC236}">
                  <a16:creationId xmlns:a16="http://schemas.microsoft.com/office/drawing/2014/main" id="{C77362F2-11F9-724C-95F4-379354CFADB3}"/>
                </a:ext>
              </a:extLst>
            </p:cNvPr>
            <p:cNvSpPr txBox="1"/>
            <p:nvPr/>
          </p:nvSpPr>
          <p:spPr>
            <a:xfrm>
              <a:off x="5002652" y="391243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</a:t>
              </a:r>
            </a:p>
          </p:txBody>
        </p:sp>
        <p:sp>
          <p:nvSpPr>
            <p:cNvPr id="206" name="Tekstvak 205">
              <a:extLst>
                <a:ext uri="{FF2B5EF4-FFF2-40B4-BE49-F238E27FC236}">
                  <a16:creationId xmlns:a16="http://schemas.microsoft.com/office/drawing/2014/main" id="{ED56D612-3F6A-DB42-A331-265941DF6956}"/>
                </a:ext>
              </a:extLst>
            </p:cNvPr>
            <p:cNvSpPr txBox="1"/>
            <p:nvPr/>
          </p:nvSpPr>
          <p:spPr>
            <a:xfrm>
              <a:off x="6977124" y="390685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</a:p>
          </p:txBody>
        </p:sp>
        <p:sp>
          <p:nvSpPr>
            <p:cNvPr id="207" name="Tekstvak 206">
              <a:extLst>
                <a:ext uri="{FF2B5EF4-FFF2-40B4-BE49-F238E27FC236}">
                  <a16:creationId xmlns:a16="http://schemas.microsoft.com/office/drawing/2014/main" id="{EA5ADECC-9A95-3240-A6BF-568CDEB56642}"/>
                </a:ext>
              </a:extLst>
            </p:cNvPr>
            <p:cNvSpPr txBox="1"/>
            <p:nvPr/>
          </p:nvSpPr>
          <p:spPr>
            <a:xfrm>
              <a:off x="5394024" y="3906858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hand op je buik ligt</a:t>
              </a:r>
            </a:p>
          </p:txBody>
        </p:sp>
        <p:sp>
          <p:nvSpPr>
            <p:cNvPr id="209" name="Afgeronde rechthoek 208">
              <a:extLst>
                <a:ext uri="{FF2B5EF4-FFF2-40B4-BE49-F238E27FC236}">
                  <a16:creationId xmlns:a16="http://schemas.microsoft.com/office/drawing/2014/main" id="{0362622C-9171-984F-A89E-EEDBA8B44CD6}"/>
                </a:ext>
              </a:extLst>
            </p:cNvPr>
            <p:cNvSpPr/>
            <p:nvPr/>
          </p:nvSpPr>
          <p:spPr>
            <a:xfrm>
              <a:off x="7398000" y="343800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F19B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Besturen</a:t>
              </a:r>
            </a:p>
          </p:txBody>
        </p:sp>
        <p:sp>
          <p:nvSpPr>
            <p:cNvPr id="210" name="Afgeronde rechthoek 209">
              <a:extLst>
                <a:ext uri="{FF2B5EF4-FFF2-40B4-BE49-F238E27FC236}">
                  <a16:creationId xmlns:a16="http://schemas.microsoft.com/office/drawing/2014/main" id="{CCCE2567-713F-A849-869F-DFF98BE209E0}"/>
                </a:ext>
              </a:extLst>
            </p:cNvPr>
            <p:cNvSpPr/>
            <p:nvPr/>
          </p:nvSpPr>
          <p:spPr>
            <a:xfrm>
              <a:off x="7441200" y="3797999"/>
              <a:ext cx="2376000" cy="2973503"/>
            </a:xfrm>
            <a:prstGeom prst="roundRect">
              <a:avLst>
                <a:gd name="adj" fmla="val 4509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11" name="Afbeelding 210">
              <a:extLst>
                <a:ext uri="{FF2B5EF4-FFF2-40B4-BE49-F238E27FC236}">
                  <a16:creationId xmlns:a16="http://schemas.microsoft.com/office/drawing/2014/main" id="{4D9CFFB7-1688-E747-999B-609A8A402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1" t="1735" r="1848" b="2003"/>
            <a:stretch/>
          </p:blipFill>
          <p:spPr>
            <a:xfrm>
              <a:off x="7468652" y="3841750"/>
              <a:ext cx="2313774" cy="2870200"/>
            </a:xfrm>
            <a:prstGeom prst="rect">
              <a:avLst/>
            </a:prstGeom>
          </p:spPr>
        </p:pic>
        <p:sp>
          <p:nvSpPr>
            <p:cNvPr id="212" name="Afgeronde rechthoek 211">
              <a:extLst>
                <a:ext uri="{FF2B5EF4-FFF2-40B4-BE49-F238E27FC236}">
                  <a16:creationId xmlns:a16="http://schemas.microsoft.com/office/drawing/2014/main" id="{58810E46-BE51-C543-8EA5-F945022B0147}"/>
                </a:ext>
              </a:extLst>
            </p:cNvPr>
            <p:cNvSpPr/>
            <p:nvPr/>
          </p:nvSpPr>
          <p:spPr>
            <a:xfrm>
              <a:off x="7893300" y="4300929"/>
              <a:ext cx="1960750" cy="1972872"/>
            </a:xfrm>
            <a:prstGeom prst="roundRect">
              <a:avLst>
                <a:gd name="adj" fmla="val 3068"/>
              </a:avLst>
            </a:prstGeom>
            <a:solidFill>
              <a:srgbClr val="F19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00" b="1" dirty="0">
                <a:latin typeface="Bradley Hand ITC" panose="03070402050302030203" pitchFamily="66" charset="77"/>
              </a:endParaRPr>
            </a:p>
          </p:txBody>
        </p:sp>
        <p:sp>
          <p:nvSpPr>
            <p:cNvPr id="218" name="Afgeronde rechthoek 217">
              <a:extLst>
                <a:ext uri="{FF2B5EF4-FFF2-40B4-BE49-F238E27FC236}">
                  <a16:creationId xmlns:a16="http://schemas.microsoft.com/office/drawing/2014/main" id="{7430D648-A428-AD41-97A8-5DEB0C2699B1}"/>
                </a:ext>
              </a:extLst>
            </p:cNvPr>
            <p:cNvSpPr/>
            <p:nvPr/>
          </p:nvSpPr>
          <p:spPr>
            <a:xfrm>
              <a:off x="7950936" y="4349750"/>
              <a:ext cx="1272264" cy="1865699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9" name="Rechthoek 218">
              <a:extLst>
                <a:ext uri="{FF2B5EF4-FFF2-40B4-BE49-F238E27FC236}">
                  <a16:creationId xmlns:a16="http://schemas.microsoft.com/office/drawing/2014/main" id="{5632BE4A-87F3-8844-BECF-2CF58B681384}"/>
                </a:ext>
              </a:extLst>
            </p:cNvPr>
            <p:cNvSpPr/>
            <p:nvPr/>
          </p:nvSpPr>
          <p:spPr>
            <a:xfrm>
              <a:off x="8945999" y="4349750"/>
              <a:ext cx="924899" cy="1865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0" name="Tekstvak 219">
              <a:extLst>
                <a:ext uri="{FF2B5EF4-FFF2-40B4-BE49-F238E27FC236}">
                  <a16:creationId xmlns:a16="http://schemas.microsoft.com/office/drawing/2014/main" id="{6ACD7711-1634-FF45-A8A1-51408881F1A1}"/>
                </a:ext>
              </a:extLst>
            </p:cNvPr>
            <p:cNvSpPr txBox="1"/>
            <p:nvPr/>
          </p:nvSpPr>
          <p:spPr>
            <a:xfrm>
              <a:off x="7468652" y="391243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</a:t>
              </a:r>
            </a:p>
          </p:txBody>
        </p:sp>
        <p:sp>
          <p:nvSpPr>
            <p:cNvPr id="224" name="Tekstvak 223">
              <a:extLst>
                <a:ext uri="{FF2B5EF4-FFF2-40B4-BE49-F238E27FC236}">
                  <a16:creationId xmlns:a16="http://schemas.microsoft.com/office/drawing/2014/main" id="{92B85A84-2A39-724E-BBFA-5B9E8052CC22}"/>
                </a:ext>
              </a:extLst>
            </p:cNvPr>
            <p:cNvSpPr txBox="1"/>
            <p:nvPr/>
          </p:nvSpPr>
          <p:spPr>
            <a:xfrm>
              <a:off x="9443124" y="390685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</a:p>
          </p:txBody>
        </p:sp>
        <p:sp>
          <p:nvSpPr>
            <p:cNvPr id="225" name="Tekstvak 224">
              <a:extLst>
                <a:ext uri="{FF2B5EF4-FFF2-40B4-BE49-F238E27FC236}">
                  <a16:creationId xmlns:a16="http://schemas.microsoft.com/office/drawing/2014/main" id="{1246881F-6A26-2148-97A9-41B6AB75D195}"/>
                </a:ext>
              </a:extLst>
            </p:cNvPr>
            <p:cNvSpPr txBox="1"/>
            <p:nvPr/>
          </p:nvSpPr>
          <p:spPr>
            <a:xfrm>
              <a:off x="7860024" y="3906858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hand op de tafel ligt</a:t>
              </a:r>
            </a:p>
          </p:txBody>
        </p:sp>
      </p:grpSp>
      <p:sp>
        <p:nvSpPr>
          <p:cNvPr id="227" name="Afgeronde rechthoek 226">
            <a:extLst>
              <a:ext uri="{FF2B5EF4-FFF2-40B4-BE49-F238E27FC236}">
                <a16:creationId xmlns:a16="http://schemas.microsoft.com/office/drawing/2014/main" id="{F03BEDE1-98A3-D54F-A991-C5D3E48E0B9B}"/>
              </a:ext>
            </a:extLst>
          </p:cNvPr>
          <p:cNvSpPr/>
          <p:nvPr/>
        </p:nvSpPr>
        <p:spPr>
          <a:xfrm>
            <a:off x="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28" name="Afgeronde rechthoek 227">
            <a:extLst>
              <a:ext uri="{FF2B5EF4-FFF2-40B4-BE49-F238E27FC236}">
                <a16:creationId xmlns:a16="http://schemas.microsoft.com/office/drawing/2014/main" id="{0C9E1552-23B3-7643-ABB8-C16710C97312}"/>
              </a:ext>
            </a:extLst>
          </p:cNvPr>
          <p:cNvSpPr/>
          <p:nvPr/>
        </p:nvSpPr>
        <p:spPr>
          <a:xfrm>
            <a:off x="43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9" name="Afgeronde rechthoek 228">
            <a:extLst>
              <a:ext uri="{FF2B5EF4-FFF2-40B4-BE49-F238E27FC236}">
                <a16:creationId xmlns:a16="http://schemas.microsoft.com/office/drawing/2014/main" id="{B7123194-3249-6447-9549-F4F2A5D4EF36}"/>
              </a:ext>
            </a:extLst>
          </p:cNvPr>
          <p:cNvSpPr/>
          <p:nvPr/>
        </p:nvSpPr>
        <p:spPr>
          <a:xfrm>
            <a:off x="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0" name="Afgeronde rechthoek 229">
            <a:extLst>
              <a:ext uri="{FF2B5EF4-FFF2-40B4-BE49-F238E27FC236}">
                <a16:creationId xmlns:a16="http://schemas.microsoft.com/office/drawing/2014/main" id="{FD59467F-0DD4-0F41-B274-B2DF2AEE7AC9}"/>
              </a:ext>
            </a:extLst>
          </p:cNvPr>
          <p:cNvSpPr/>
          <p:nvPr/>
        </p:nvSpPr>
        <p:spPr>
          <a:xfrm>
            <a:off x="43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1" name="Afbeelding 230">
            <a:extLst>
              <a:ext uri="{FF2B5EF4-FFF2-40B4-BE49-F238E27FC236}">
                <a16:creationId xmlns:a16="http://schemas.microsoft.com/office/drawing/2014/main" id="{1EE1069D-B1A6-2648-B363-53120415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799200"/>
            <a:ext cx="2297176" cy="533400"/>
          </a:xfrm>
          <a:prstGeom prst="rect">
            <a:avLst/>
          </a:prstGeom>
        </p:spPr>
      </p:pic>
      <p:pic>
        <p:nvPicPr>
          <p:cNvPr id="232" name="Afbeelding 231">
            <a:extLst>
              <a:ext uri="{FF2B5EF4-FFF2-40B4-BE49-F238E27FC236}">
                <a16:creationId xmlns:a16="http://schemas.microsoft.com/office/drawing/2014/main" id="{A792EDAC-0C05-A345-9BAD-3CC07894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2509200"/>
            <a:ext cx="2297176" cy="533400"/>
          </a:xfrm>
          <a:prstGeom prst="rect">
            <a:avLst/>
          </a:prstGeom>
        </p:spPr>
      </p:pic>
      <p:sp>
        <p:nvSpPr>
          <p:cNvPr id="233" name="Afgeronde rechthoek 232">
            <a:extLst>
              <a:ext uri="{FF2B5EF4-FFF2-40B4-BE49-F238E27FC236}">
                <a16:creationId xmlns:a16="http://schemas.microsoft.com/office/drawing/2014/main" id="{BB8E655A-AF94-0E4F-8579-BFBFBBF29B50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4" name="Afgeronde rechthoek 233">
            <a:extLst>
              <a:ext uri="{FF2B5EF4-FFF2-40B4-BE49-F238E27FC236}">
                <a16:creationId xmlns:a16="http://schemas.microsoft.com/office/drawing/2014/main" id="{05181146-552C-3647-A54E-6ECB61AAC9A7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Afgeronde rechthoek 234">
            <a:extLst>
              <a:ext uri="{FF2B5EF4-FFF2-40B4-BE49-F238E27FC236}">
                <a16:creationId xmlns:a16="http://schemas.microsoft.com/office/drawing/2014/main" id="{53CEAD11-6753-8D4D-B287-7FAB6EB31ED7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6" name="Afgeronde rechthoek 235">
            <a:extLst>
              <a:ext uri="{FF2B5EF4-FFF2-40B4-BE49-F238E27FC236}">
                <a16:creationId xmlns:a16="http://schemas.microsoft.com/office/drawing/2014/main" id="{3981419C-6DCF-544A-BD88-D56AB1B27C3E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7" name="Afbeelding 236">
            <a:extLst>
              <a:ext uri="{FF2B5EF4-FFF2-40B4-BE49-F238E27FC236}">
                <a16:creationId xmlns:a16="http://schemas.microsoft.com/office/drawing/2014/main" id="{316676B8-682F-6B4B-B727-A85E7F02C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799200"/>
            <a:ext cx="2297176" cy="533400"/>
          </a:xfrm>
          <a:prstGeom prst="rect">
            <a:avLst/>
          </a:prstGeom>
        </p:spPr>
      </p:pic>
      <p:pic>
        <p:nvPicPr>
          <p:cNvPr id="238" name="Afbeelding 237">
            <a:extLst>
              <a:ext uri="{FF2B5EF4-FFF2-40B4-BE49-F238E27FC236}">
                <a16:creationId xmlns:a16="http://schemas.microsoft.com/office/drawing/2014/main" id="{7696C279-D969-624A-8C64-DFD9FBF45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2509200"/>
            <a:ext cx="2297176" cy="533400"/>
          </a:xfrm>
          <a:prstGeom prst="rect">
            <a:avLst/>
          </a:prstGeom>
        </p:spPr>
      </p:pic>
      <p:sp>
        <p:nvSpPr>
          <p:cNvPr id="252" name="Tekstvak 251">
            <a:extLst>
              <a:ext uri="{FF2B5EF4-FFF2-40B4-BE49-F238E27FC236}">
                <a16:creationId xmlns:a16="http://schemas.microsoft.com/office/drawing/2014/main" id="{84941975-EDB7-E240-99B3-9FC7B1101269}"/>
              </a:ext>
            </a:extLst>
          </p:cNvPr>
          <p:cNvSpPr txBox="1"/>
          <p:nvPr/>
        </p:nvSpPr>
        <p:spPr>
          <a:xfrm>
            <a:off x="529866" y="903182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7999668D-8B74-B746-B3A3-4119AA0DF99A}"/>
              </a:ext>
            </a:extLst>
          </p:cNvPr>
          <p:cNvSpPr txBox="1"/>
          <p:nvPr/>
        </p:nvSpPr>
        <p:spPr>
          <a:xfrm>
            <a:off x="465869" y="2617687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01E4AED4-6D9F-5045-B0C4-D26C3E4B1B17}"/>
              </a:ext>
            </a:extLst>
          </p:cNvPr>
          <p:cNvSpPr txBox="1"/>
          <p:nvPr/>
        </p:nvSpPr>
        <p:spPr>
          <a:xfrm>
            <a:off x="3006462" y="94268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60A64BCD-3032-424A-97ED-5BD4772B8CB0}"/>
              </a:ext>
            </a:extLst>
          </p:cNvPr>
          <p:cNvSpPr txBox="1"/>
          <p:nvPr/>
        </p:nvSpPr>
        <p:spPr>
          <a:xfrm>
            <a:off x="2979010" y="2641505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68" name="Afgeronde rechthoek 267">
            <a:extLst>
              <a:ext uri="{FF2B5EF4-FFF2-40B4-BE49-F238E27FC236}">
                <a16:creationId xmlns:a16="http://schemas.microsoft.com/office/drawing/2014/main" id="{921EACA4-A39C-BA44-A88E-95940F57A65C}"/>
              </a:ext>
            </a:extLst>
          </p:cNvPr>
          <p:cNvSpPr/>
          <p:nvPr/>
        </p:nvSpPr>
        <p:spPr>
          <a:xfrm>
            <a:off x="4932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269" name="Afgeronde rechthoek 268">
            <a:extLst>
              <a:ext uri="{FF2B5EF4-FFF2-40B4-BE49-F238E27FC236}">
                <a16:creationId xmlns:a16="http://schemas.microsoft.com/office/drawing/2014/main" id="{D7C0ED5F-7627-7B4D-8E6A-DA396A44AFB4}"/>
              </a:ext>
            </a:extLst>
          </p:cNvPr>
          <p:cNvSpPr/>
          <p:nvPr/>
        </p:nvSpPr>
        <p:spPr>
          <a:xfrm>
            <a:off x="4975200" y="359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70" name="Afbeelding 269">
            <a:extLst>
              <a:ext uri="{FF2B5EF4-FFF2-40B4-BE49-F238E27FC236}">
                <a16:creationId xmlns:a16="http://schemas.microsoft.com/office/drawing/2014/main" id="{F7564D94-3902-DA45-88F7-319B16EC9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5002652" y="403750"/>
            <a:ext cx="2313774" cy="2870200"/>
          </a:xfrm>
          <a:prstGeom prst="rect">
            <a:avLst/>
          </a:prstGeom>
        </p:spPr>
      </p:pic>
      <p:sp>
        <p:nvSpPr>
          <p:cNvPr id="271" name="Afgeronde rechthoek 270">
            <a:extLst>
              <a:ext uri="{FF2B5EF4-FFF2-40B4-BE49-F238E27FC236}">
                <a16:creationId xmlns:a16="http://schemas.microsoft.com/office/drawing/2014/main" id="{BFE25391-3ADB-5C4A-8C6E-41D4DD2951A1}"/>
              </a:ext>
            </a:extLst>
          </p:cNvPr>
          <p:cNvSpPr/>
          <p:nvPr/>
        </p:nvSpPr>
        <p:spPr>
          <a:xfrm>
            <a:off x="5427300" y="862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272" name="Afgeronde rechthoek 271">
            <a:extLst>
              <a:ext uri="{FF2B5EF4-FFF2-40B4-BE49-F238E27FC236}">
                <a16:creationId xmlns:a16="http://schemas.microsoft.com/office/drawing/2014/main" id="{26649A69-1408-4642-88FF-4AE637F21563}"/>
              </a:ext>
            </a:extLst>
          </p:cNvPr>
          <p:cNvSpPr/>
          <p:nvPr/>
        </p:nvSpPr>
        <p:spPr>
          <a:xfrm>
            <a:off x="5484936" y="911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DD7B0E9E-FC3B-4E48-896B-F04ABE732F57}"/>
              </a:ext>
            </a:extLst>
          </p:cNvPr>
          <p:cNvSpPr/>
          <p:nvPr/>
        </p:nvSpPr>
        <p:spPr>
          <a:xfrm>
            <a:off x="6479999" y="911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43D1612F-1F7F-D948-9D57-6DBB9B02EC0D}"/>
              </a:ext>
            </a:extLst>
          </p:cNvPr>
          <p:cNvSpPr txBox="1"/>
          <p:nvPr/>
        </p:nvSpPr>
        <p:spPr>
          <a:xfrm>
            <a:off x="5002652" y="474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6D5758AA-E865-6648-B5BE-ADB9A3A4C45A}"/>
              </a:ext>
            </a:extLst>
          </p:cNvPr>
          <p:cNvSpPr txBox="1"/>
          <p:nvPr/>
        </p:nvSpPr>
        <p:spPr>
          <a:xfrm>
            <a:off x="6977124" y="468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81D06EA8-AB07-E54A-930D-3A90A5A93C31}"/>
              </a:ext>
            </a:extLst>
          </p:cNvPr>
          <p:cNvSpPr txBox="1"/>
          <p:nvPr/>
        </p:nvSpPr>
        <p:spPr>
          <a:xfrm>
            <a:off x="5394024" y="468858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boos of verdrietig kijkt</a:t>
            </a:r>
          </a:p>
        </p:txBody>
      </p:sp>
      <p:sp>
        <p:nvSpPr>
          <p:cNvPr id="277" name="Afgeronde rechthoek 276">
            <a:extLst>
              <a:ext uri="{FF2B5EF4-FFF2-40B4-BE49-F238E27FC236}">
                <a16:creationId xmlns:a16="http://schemas.microsoft.com/office/drawing/2014/main" id="{89E9A759-3333-7347-A2B8-8BA3061DEC9C}"/>
              </a:ext>
            </a:extLst>
          </p:cNvPr>
          <p:cNvSpPr/>
          <p:nvPr/>
        </p:nvSpPr>
        <p:spPr>
          <a:xfrm>
            <a:off x="7398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278" name="Afgeronde rechthoek 277">
            <a:extLst>
              <a:ext uri="{FF2B5EF4-FFF2-40B4-BE49-F238E27FC236}">
                <a16:creationId xmlns:a16="http://schemas.microsoft.com/office/drawing/2014/main" id="{B742CAF3-F460-B44F-A8F7-F6E74D21C421}"/>
              </a:ext>
            </a:extLst>
          </p:cNvPr>
          <p:cNvSpPr/>
          <p:nvPr/>
        </p:nvSpPr>
        <p:spPr>
          <a:xfrm>
            <a:off x="7441200" y="359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79" name="Afbeelding 278">
            <a:extLst>
              <a:ext uri="{FF2B5EF4-FFF2-40B4-BE49-F238E27FC236}">
                <a16:creationId xmlns:a16="http://schemas.microsoft.com/office/drawing/2014/main" id="{CF7012F2-0C33-B54D-9A14-C8C24D734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7468652" y="403750"/>
            <a:ext cx="2313774" cy="2870200"/>
          </a:xfrm>
          <a:prstGeom prst="rect">
            <a:avLst/>
          </a:prstGeom>
        </p:spPr>
      </p:pic>
      <p:sp>
        <p:nvSpPr>
          <p:cNvPr id="280" name="Afgeronde rechthoek 279">
            <a:extLst>
              <a:ext uri="{FF2B5EF4-FFF2-40B4-BE49-F238E27FC236}">
                <a16:creationId xmlns:a16="http://schemas.microsoft.com/office/drawing/2014/main" id="{F9ED99A9-849B-9E41-9543-5E613CA9F0E7}"/>
              </a:ext>
            </a:extLst>
          </p:cNvPr>
          <p:cNvSpPr/>
          <p:nvPr/>
        </p:nvSpPr>
        <p:spPr>
          <a:xfrm>
            <a:off x="7893300" y="862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281" name="Afgeronde rechthoek 280">
            <a:extLst>
              <a:ext uri="{FF2B5EF4-FFF2-40B4-BE49-F238E27FC236}">
                <a16:creationId xmlns:a16="http://schemas.microsoft.com/office/drawing/2014/main" id="{7F13A741-28C6-574C-9E35-76BF5C75141E}"/>
              </a:ext>
            </a:extLst>
          </p:cNvPr>
          <p:cNvSpPr/>
          <p:nvPr/>
        </p:nvSpPr>
        <p:spPr>
          <a:xfrm>
            <a:off x="7950936" y="911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668FA6E2-77CC-A644-93C8-C2E9F5531506}"/>
              </a:ext>
            </a:extLst>
          </p:cNvPr>
          <p:cNvSpPr/>
          <p:nvPr/>
        </p:nvSpPr>
        <p:spPr>
          <a:xfrm>
            <a:off x="8945999" y="911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Tekstvak 282">
            <a:extLst>
              <a:ext uri="{FF2B5EF4-FFF2-40B4-BE49-F238E27FC236}">
                <a16:creationId xmlns:a16="http://schemas.microsoft.com/office/drawing/2014/main" id="{4D47DFD7-11DE-6549-A36D-84B55ECB5D54}"/>
              </a:ext>
            </a:extLst>
          </p:cNvPr>
          <p:cNvSpPr txBox="1"/>
          <p:nvPr/>
        </p:nvSpPr>
        <p:spPr>
          <a:xfrm>
            <a:off x="7468652" y="474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284" name="Tekstvak 283">
            <a:extLst>
              <a:ext uri="{FF2B5EF4-FFF2-40B4-BE49-F238E27FC236}">
                <a16:creationId xmlns:a16="http://schemas.microsoft.com/office/drawing/2014/main" id="{FBAC3784-5625-C447-A294-8B4CDE2AFE36}"/>
              </a:ext>
            </a:extLst>
          </p:cNvPr>
          <p:cNvSpPr txBox="1"/>
          <p:nvPr/>
        </p:nvSpPr>
        <p:spPr>
          <a:xfrm>
            <a:off x="9443124" y="468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AE6F7694-EDDF-5B49-B3FC-170E528F2FEC}"/>
              </a:ext>
            </a:extLst>
          </p:cNvPr>
          <p:cNvSpPr txBox="1"/>
          <p:nvPr/>
        </p:nvSpPr>
        <p:spPr>
          <a:xfrm>
            <a:off x="7860024" y="468858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hand ergens op ligt</a:t>
            </a:r>
          </a:p>
        </p:txBody>
      </p:sp>
    </p:spTree>
    <p:extLst>
      <p:ext uri="{BB962C8B-B14F-4D97-AF65-F5344CB8AC3E}">
        <p14:creationId xmlns:p14="http://schemas.microsoft.com/office/powerpoint/2010/main" val="41718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CFF244-7D50-2642-8CF0-4A467D5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4140000"/>
            <a:ext cx="2376000" cy="60012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ED35A29-0E11-5B4F-B60A-224104E5BAEA}"/>
              </a:ext>
            </a:extLst>
          </p:cNvPr>
          <p:cNvSpPr txBox="1"/>
          <p:nvPr/>
        </p:nvSpPr>
        <p:spPr>
          <a:xfrm>
            <a:off x="21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7DCDC27-EC87-4347-9938-9C909B2636B8}"/>
              </a:ext>
            </a:extLst>
          </p:cNvPr>
          <p:cNvSpPr txBox="1"/>
          <p:nvPr/>
        </p:nvSpPr>
        <p:spPr>
          <a:xfrm>
            <a:off x="1783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883B8EF6-3D68-BA40-8F21-BEB2A2BF8B0A}"/>
              </a:ext>
            </a:extLst>
          </p:cNvPr>
          <p:cNvSpPr/>
          <p:nvPr/>
        </p:nvSpPr>
        <p:spPr>
          <a:xfrm>
            <a:off x="1184422" y="4355898"/>
            <a:ext cx="645621" cy="241149"/>
          </a:xfrm>
          <a:prstGeom prst="roundRect">
            <a:avLst/>
          </a:prstGeom>
          <a:solidFill>
            <a:srgbClr val="FF00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9C4D4E8-03D9-6942-A7F1-DA6FCEE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5850000"/>
            <a:ext cx="2376000" cy="600124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CD60613B-825A-E34E-A9A7-C8918A724DB6}"/>
              </a:ext>
            </a:extLst>
          </p:cNvPr>
          <p:cNvSpPr txBox="1"/>
          <p:nvPr/>
        </p:nvSpPr>
        <p:spPr>
          <a:xfrm>
            <a:off x="21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D914099-9D8C-7945-B9E4-0A46345581E9}"/>
              </a:ext>
            </a:extLst>
          </p:cNvPr>
          <p:cNvSpPr txBox="1"/>
          <p:nvPr/>
        </p:nvSpPr>
        <p:spPr>
          <a:xfrm>
            <a:off x="1783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6ACBE44-15F4-0E4C-9A27-70F70D2578F1}"/>
              </a:ext>
            </a:extLst>
          </p:cNvPr>
          <p:cNvSpPr/>
          <p:nvPr/>
        </p:nvSpPr>
        <p:spPr>
          <a:xfrm>
            <a:off x="1184422" y="6065898"/>
            <a:ext cx="645621" cy="241149"/>
          </a:xfrm>
          <a:prstGeom prst="roundRect">
            <a:avLst/>
          </a:prstGeom>
          <a:solidFill>
            <a:srgbClr val="00C8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A685CACA-0D34-FB46-80B5-D904B05158F9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D3167158-8829-364E-B31F-656BCF065E9C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601CC09-773E-2249-A146-E26DB9911EFE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16A90C41-064D-C746-A4AF-9FA0CBD32EB2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8367D9D0-B43D-B547-B129-95B5DB18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4140000"/>
            <a:ext cx="2376000" cy="600124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6A8D404-B022-F84B-9FA6-9C13FF6816F1}"/>
              </a:ext>
            </a:extLst>
          </p:cNvPr>
          <p:cNvSpPr txBox="1"/>
          <p:nvPr/>
        </p:nvSpPr>
        <p:spPr>
          <a:xfrm>
            <a:off x="2487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F7D6139-6125-2B41-9967-189D3CE6FB92}"/>
              </a:ext>
            </a:extLst>
          </p:cNvPr>
          <p:cNvSpPr txBox="1"/>
          <p:nvPr/>
        </p:nvSpPr>
        <p:spPr>
          <a:xfrm>
            <a:off x="4249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ED107BC1-AA39-594B-8140-7C682279DC30}"/>
              </a:ext>
            </a:extLst>
          </p:cNvPr>
          <p:cNvSpPr/>
          <p:nvPr/>
        </p:nvSpPr>
        <p:spPr>
          <a:xfrm>
            <a:off x="3650422" y="4355898"/>
            <a:ext cx="645621" cy="241149"/>
          </a:xfrm>
          <a:prstGeom prst="roundRect">
            <a:avLst/>
          </a:prstGeom>
          <a:solidFill>
            <a:srgbClr val="0000FF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95EC60EA-4BCC-3D47-B8E3-4C5D63E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5850000"/>
            <a:ext cx="2376000" cy="600124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80B4D5E7-6C00-7944-B3F9-6EDCAAC5E27F}"/>
              </a:ext>
            </a:extLst>
          </p:cNvPr>
          <p:cNvSpPr txBox="1"/>
          <p:nvPr/>
        </p:nvSpPr>
        <p:spPr>
          <a:xfrm>
            <a:off x="2487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D8C2BEF-A965-2E49-96CC-6FAB2607A937}"/>
              </a:ext>
            </a:extLst>
          </p:cNvPr>
          <p:cNvSpPr txBox="1"/>
          <p:nvPr/>
        </p:nvSpPr>
        <p:spPr>
          <a:xfrm>
            <a:off x="4249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80297FEE-5FCB-6343-8A86-97B46B3D3FA7}"/>
              </a:ext>
            </a:extLst>
          </p:cNvPr>
          <p:cNvSpPr/>
          <p:nvPr/>
        </p:nvSpPr>
        <p:spPr>
          <a:xfrm>
            <a:off x="3650422" y="6065898"/>
            <a:ext cx="645621" cy="241149"/>
          </a:xfrm>
          <a:prstGeom prst="roundRect">
            <a:avLst/>
          </a:prstGeom>
          <a:solidFill>
            <a:srgbClr val="F4B136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A4080BB9-5064-E641-92AE-C5C726FD322A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2226085-E728-3A4B-9593-F028661AA49B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FDF7C59-657A-6546-8860-4D1BFB20E5FC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E9441488-FA6B-1448-952C-730227E680EE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6A7DF2-3E19-E444-ACF9-39268E32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4140000"/>
            <a:ext cx="2358181" cy="600124"/>
          </a:xfrm>
          <a:prstGeom prst="rect">
            <a:avLst/>
          </a:prstGeom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57B2089B-4CA9-7145-94F2-97CBA4EEBCD1}"/>
              </a:ext>
            </a:extLst>
          </p:cNvPr>
          <p:cNvSpPr txBox="1"/>
          <p:nvPr/>
        </p:nvSpPr>
        <p:spPr>
          <a:xfrm>
            <a:off x="4953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D3B59AF-C4EE-E149-92DE-6AF3C2628A13}"/>
              </a:ext>
            </a:extLst>
          </p:cNvPr>
          <p:cNvSpPr txBox="1"/>
          <p:nvPr/>
        </p:nvSpPr>
        <p:spPr>
          <a:xfrm>
            <a:off x="6715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AFFCFC77-3430-4540-A076-963D19AD2582}"/>
              </a:ext>
            </a:extLst>
          </p:cNvPr>
          <p:cNvSpPr/>
          <p:nvPr/>
        </p:nvSpPr>
        <p:spPr>
          <a:xfrm>
            <a:off x="6116422" y="4355898"/>
            <a:ext cx="645621" cy="241149"/>
          </a:xfrm>
          <a:prstGeom prst="roundRect">
            <a:avLst/>
          </a:prstGeom>
          <a:solidFill>
            <a:schemeClr val="tx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F4638259-707F-DE4F-BBCF-5E838E47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5850000"/>
            <a:ext cx="2358181" cy="60012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B45FCA95-4949-3D46-A59F-3E7F15A25F9F}"/>
              </a:ext>
            </a:extLst>
          </p:cNvPr>
          <p:cNvSpPr txBox="1"/>
          <p:nvPr/>
        </p:nvSpPr>
        <p:spPr>
          <a:xfrm>
            <a:off x="4953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06B7B1D-133F-BD44-A004-2C5DA44227C0}"/>
              </a:ext>
            </a:extLst>
          </p:cNvPr>
          <p:cNvSpPr txBox="1"/>
          <p:nvPr/>
        </p:nvSpPr>
        <p:spPr>
          <a:xfrm>
            <a:off x="6715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F8C55F8B-3D9C-D54C-A6C0-30A6775E9ED1}"/>
              </a:ext>
            </a:extLst>
          </p:cNvPr>
          <p:cNvSpPr/>
          <p:nvPr/>
        </p:nvSpPr>
        <p:spPr>
          <a:xfrm>
            <a:off x="6116422" y="6065898"/>
            <a:ext cx="645621" cy="241149"/>
          </a:xfrm>
          <a:prstGeom prst="roundRect">
            <a:avLst/>
          </a:prstGeom>
          <a:solidFill>
            <a:srgbClr val="7030A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AB9D37A3-EB73-9A48-AD6E-5F2BFBB8C701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B9A3DE01-45B2-9C47-8D7D-2B4147E4CF9A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B97D7144-E94F-6246-ACB2-F3B7A991D7A7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7EC6DB7F-CEFD-D246-81CD-BB2B7699232E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3DF67D2E-F741-2A48-A2A2-96CA9AF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4140000"/>
            <a:ext cx="2376000" cy="600124"/>
          </a:xfrm>
          <a:prstGeom prst="rect">
            <a:avLst/>
          </a:prstGeom>
        </p:spPr>
      </p:pic>
      <p:sp>
        <p:nvSpPr>
          <p:cNvPr id="55" name="Tekstvak 54">
            <a:extLst>
              <a:ext uri="{FF2B5EF4-FFF2-40B4-BE49-F238E27FC236}">
                <a16:creationId xmlns:a16="http://schemas.microsoft.com/office/drawing/2014/main" id="{2B786CC1-BA72-D44E-9EB2-B5BCF14FC0AA}"/>
              </a:ext>
            </a:extLst>
          </p:cNvPr>
          <p:cNvSpPr txBox="1"/>
          <p:nvPr/>
        </p:nvSpPr>
        <p:spPr>
          <a:xfrm>
            <a:off x="7419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D6880D31-C8F3-F24D-AD75-EB7286B07968}"/>
              </a:ext>
            </a:extLst>
          </p:cNvPr>
          <p:cNvSpPr txBox="1"/>
          <p:nvPr/>
        </p:nvSpPr>
        <p:spPr>
          <a:xfrm>
            <a:off x="9181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1355D3E0-64B0-D447-A229-A034C3D52D51}"/>
              </a:ext>
            </a:extLst>
          </p:cNvPr>
          <p:cNvSpPr/>
          <p:nvPr/>
        </p:nvSpPr>
        <p:spPr>
          <a:xfrm>
            <a:off x="8582422" y="4355898"/>
            <a:ext cx="645621" cy="241149"/>
          </a:xfrm>
          <a:prstGeom prst="roundRect">
            <a:avLst/>
          </a:prstGeom>
          <a:solidFill>
            <a:schemeClr val="bg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58" name="Afbeelding 57">
            <a:extLst>
              <a:ext uri="{FF2B5EF4-FFF2-40B4-BE49-F238E27FC236}">
                <a16:creationId xmlns:a16="http://schemas.microsoft.com/office/drawing/2014/main" id="{4D255BD9-A19E-B148-8011-0C98949F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5850000"/>
            <a:ext cx="2376000" cy="600124"/>
          </a:xfrm>
          <a:prstGeom prst="rect">
            <a:avLst/>
          </a:prstGeom>
        </p:spPr>
      </p:pic>
      <p:sp>
        <p:nvSpPr>
          <p:cNvPr id="59" name="Tekstvak 58">
            <a:extLst>
              <a:ext uri="{FF2B5EF4-FFF2-40B4-BE49-F238E27FC236}">
                <a16:creationId xmlns:a16="http://schemas.microsoft.com/office/drawing/2014/main" id="{5BFCD89E-2DC4-2D4D-B10F-52A4A9AD2727}"/>
              </a:ext>
            </a:extLst>
          </p:cNvPr>
          <p:cNvSpPr txBox="1"/>
          <p:nvPr/>
        </p:nvSpPr>
        <p:spPr>
          <a:xfrm>
            <a:off x="7419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8026FFB0-FAAC-354A-9959-FBA90510DDB1}"/>
              </a:ext>
            </a:extLst>
          </p:cNvPr>
          <p:cNvSpPr txBox="1"/>
          <p:nvPr/>
        </p:nvSpPr>
        <p:spPr>
          <a:xfrm>
            <a:off x="9181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236DEBD2-EF1D-F445-A90B-781FF9460B1F}"/>
              </a:ext>
            </a:extLst>
          </p:cNvPr>
          <p:cNvSpPr/>
          <p:nvPr/>
        </p:nvSpPr>
        <p:spPr>
          <a:xfrm>
            <a:off x="8582422" y="6065898"/>
            <a:ext cx="645621" cy="241149"/>
          </a:xfrm>
          <a:prstGeom prst="roundRect">
            <a:avLst/>
          </a:prstGeom>
          <a:solidFill>
            <a:schemeClr val="accent3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F9E835F2-AA55-FD49-B4A3-F8E1F26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802800"/>
            <a:ext cx="1778205" cy="509003"/>
          </a:xfrm>
          <a:prstGeom prst="rect">
            <a:avLst/>
          </a:prstGeom>
        </p:spPr>
      </p:pic>
      <p:sp>
        <p:nvSpPr>
          <p:cNvPr id="114" name="Tekstvak 113">
            <a:extLst>
              <a:ext uri="{FF2B5EF4-FFF2-40B4-BE49-F238E27FC236}">
                <a16:creationId xmlns:a16="http://schemas.microsoft.com/office/drawing/2014/main" id="{168294B6-3A55-A147-A193-741D97DA585C}"/>
              </a:ext>
            </a:extLst>
          </p:cNvPr>
          <p:cNvSpPr txBox="1"/>
          <p:nvPr/>
        </p:nvSpPr>
        <p:spPr>
          <a:xfrm>
            <a:off x="349200" y="90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/>
          <p:nvPr/>
        </p:nvSpPr>
        <p:spPr>
          <a:xfrm>
            <a:off x="1228620" y="91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58F8B974-C400-6947-8DAC-6622AD00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2512800"/>
            <a:ext cx="1778205" cy="509003"/>
          </a:xfrm>
          <a:prstGeom prst="rect">
            <a:avLst/>
          </a:prstGeom>
        </p:spPr>
      </p:pic>
      <p:sp>
        <p:nvSpPr>
          <p:cNvPr id="118" name="Tekstvak 117">
            <a:extLst>
              <a:ext uri="{FF2B5EF4-FFF2-40B4-BE49-F238E27FC236}">
                <a16:creationId xmlns:a16="http://schemas.microsoft.com/office/drawing/2014/main" id="{96D4EF09-4C75-4242-B999-CFDC5F094560}"/>
              </a:ext>
            </a:extLst>
          </p:cNvPr>
          <p:cNvSpPr txBox="1"/>
          <p:nvPr/>
        </p:nvSpPr>
        <p:spPr>
          <a:xfrm>
            <a:off x="349200" y="261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/>
          <p:nvPr/>
        </p:nvSpPr>
        <p:spPr>
          <a:xfrm>
            <a:off x="1228620" y="262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C8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A553E170-FB53-124D-BE4E-1A5DAF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804529"/>
            <a:ext cx="1778205" cy="509003"/>
          </a:xfrm>
          <a:prstGeom prst="rect">
            <a:avLst/>
          </a:prstGeom>
        </p:spPr>
      </p:pic>
      <p:sp>
        <p:nvSpPr>
          <p:cNvPr id="127" name="Tekstvak 126">
            <a:extLst>
              <a:ext uri="{FF2B5EF4-FFF2-40B4-BE49-F238E27FC236}">
                <a16:creationId xmlns:a16="http://schemas.microsoft.com/office/drawing/2014/main" id="{AA6638E0-2BCF-7D42-9523-F2E667EE6422}"/>
              </a:ext>
            </a:extLst>
          </p:cNvPr>
          <p:cNvSpPr txBox="1"/>
          <p:nvPr/>
        </p:nvSpPr>
        <p:spPr>
          <a:xfrm>
            <a:off x="2815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/>
          <p:nvPr/>
        </p:nvSpPr>
        <p:spPr>
          <a:xfrm>
            <a:off x="3694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B10723CA-AF4D-4C4F-A5DB-B585975E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2514529"/>
            <a:ext cx="1778205" cy="509003"/>
          </a:xfrm>
          <a:prstGeom prst="rect">
            <a:avLst/>
          </a:prstGeom>
        </p:spPr>
      </p:pic>
      <p:sp>
        <p:nvSpPr>
          <p:cNvPr id="130" name="Tekstvak 129">
            <a:extLst>
              <a:ext uri="{FF2B5EF4-FFF2-40B4-BE49-F238E27FC236}">
                <a16:creationId xmlns:a16="http://schemas.microsoft.com/office/drawing/2014/main" id="{A4774FE0-3D70-024B-BFB5-05B644D3ACB9}"/>
              </a:ext>
            </a:extLst>
          </p:cNvPr>
          <p:cNvSpPr txBox="1"/>
          <p:nvPr/>
        </p:nvSpPr>
        <p:spPr>
          <a:xfrm>
            <a:off x="2815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/>
          <p:nvPr/>
        </p:nvSpPr>
        <p:spPr>
          <a:xfrm>
            <a:off x="3694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4B136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41F01A0D-D743-D64D-A18C-84CD1BAB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804529"/>
            <a:ext cx="1778205" cy="509003"/>
          </a:xfrm>
          <a:prstGeom prst="rect">
            <a:avLst/>
          </a:prstGeom>
        </p:spPr>
      </p:pic>
      <p:sp>
        <p:nvSpPr>
          <p:cNvPr id="138" name="Tekstvak 137">
            <a:extLst>
              <a:ext uri="{FF2B5EF4-FFF2-40B4-BE49-F238E27FC236}">
                <a16:creationId xmlns:a16="http://schemas.microsoft.com/office/drawing/2014/main" id="{24C44752-20E1-7B42-A7C0-208EA75349E8}"/>
              </a:ext>
            </a:extLst>
          </p:cNvPr>
          <p:cNvSpPr txBox="1"/>
          <p:nvPr/>
        </p:nvSpPr>
        <p:spPr>
          <a:xfrm>
            <a:off x="5281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/>
          <p:nvPr/>
        </p:nvSpPr>
        <p:spPr>
          <a:xfrm>
            <a:off x="6160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B6A5E3D1-31B5-914E-BA4C-6F28D79E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2514529"/>
            <a:ext cx="1778205" cy="509003"/>
          </a:xfrm>
          <a:prstGeom prst="rect">
            <a:avLst/>
          </a:prstGeom>
        </p:spPr>
      </p:pic>
      <p:sp>
        <p:nvSpPr>
          <p:cNvPr id="141" name="Tekstvak 140">
            <a:extLst>
              <a:ext uri="{FF2B5EF4-FFF2-40B4-BE49-F238E27FC236}">
                <a16:creationId xmlns:a16="http://schemas.microsoft.com/office/drawing/2014/main" id="{9EDCCACD-4619-7844-900F-2BE39CA8C57F}"/>
              </a:ext>
            </a:extLst>
          </p:cNvPr>
          <p:cNvSpPr txBox="1"/>
          <p:nvPr/>
        </p:nvSpPr>
        <p:spPr>
          <a:xfrm>
            <a:off x="5281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/>
          <p:nvPr/>
        </p:nvSpPr>
        <p:spPr>
          <a:xfrm>
            <a:off x="6160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7640B669-70D1-C046-A199-519FFC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804697"/>
            <a:ext cx="1778205" cy="509003"/>
          </a:xfrm>
          <a:prstGeom prst="rect">
            <a:avLst/>
          </a:prstGeom>
        </p:spPr>
      </p:pic>
      <p:sp>
        <p:nvSpPr>
          <p:cNvPr id="149" name="Tekstvak 148">
            <a:extLst>
              <a:ext uri="{FF2B5EF4-FFF2-40B4-BE49-F238E27FC236}">
                <a16:creationId xmlns:a16="http://schemas.microsoft.com/office/drawing/2014/main" id="{9E2469C5-15EF-5441-AAAD-4F5AB7839853}"/>
              </a:ext>
            </a:extLst>
          </p:cNvPr>
          <p:cNvSpPr txBox="1"/>
          <p:nvPr/>
        </p:nvSpPr>
        <p:spPr>
          <a:xfrm>
            <a:off x="7745400" y="90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/>
          <p:nvPr/>
        </p:nvSpPr>
        <p:spPr>
          <a:xfrm>
            <a:off x="8624820" y="91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151" name="Afbeelding 150">
            <a:extLst>
              <a:ext uri="{FF2B5EF4-FFF2-40B4-BE49-F238E27FC236}">
                <a16:creationId xmlns:a16="http://schemas.microsoft.com/office/drawing/2014/main" id="{9E177995-E05C-4442-AB2C-17A203D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2514697"/>
            <a:ext cx="1778205" cy="509003"/>
          </a:xfrm>
          <a:prstGeom prst="rect">
            <a:avLst/>
          </a:prstGeom>
        </p:spPr>
      </p:pic>
      <p:sp>
        <p:nvSpPr>
          <p:cNvPr id="152" name="Tekstvak 151">
            <a:extLst>
              <a:ext uri="{FF2B5EF4-FFF2-40B4-BE49-F238E27FC236}">
                <a16:creationId xmlns:a16="http://schemas.microsoft.com/office/drawing/2014/main" id="{1B81F330-83E6-A048-A0FF-148CA626EBC3}"/>
              </a:ext>
            </a:extLst>
          </p:cNvPr>
          <p:cNvSpPr txBox="1"/>
          <p:nvPr/>
        </p:nvSpPr>
        <p:spPr>
          <a:xfrm>
            <a:off x="7745400" y="261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/>
          <p:nvPr/>
        </p:nvSpPr>
        <p:spPr>
          <a:xfrm>
            <a:off x="8624820" y="262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8229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>
            <a:spLocks/>
          </p:cNvSpPr>
          <p:nvPr/>
        </p:nvSpPr>
        <p:spPr>
          <a:xfrm>
            <a:off x="246780" y="661827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>
            <a:spLocks/>
          </p:cNvSpPr>
          <p:nvPr/>
        </p:nvSpPr>
        <p:spPr>
          <a:xfrm>
            <a:off x="246780" y="2371827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00C8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>
            <a:spLocks/>
          </p:cNvSpPr>
          <p:nvPr/>
        </p:nvSpPr>
        <p:spPr>
          <a:xfrm>
            <a:off x="2712780" y="663556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>
            <a:spLocks/>
          </p:cNvSpPr>
          <p:nvPr/>
        </p:nvSpPr>
        <p:spPr>
          <a:xfrm>
            <a:off x="2712780" y="2373556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F4B136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>
            <a:spLocks/>
          </p:cNvSpPr>
          <p:nvPr/>
        </p:nvSpPr>
        <p:spPr>
          <a:xfrm>
            <a:off x="5178780" y="663556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>
            <a:spLocks/>
          </p:cNvSpPr>
          <p:nvPr/>
        </p:nvSpPr>
        <p:spPr>
          <a:xfrm>
            <a:off x="5178780" y="2373556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>
            <a:spLocks/>
          </p:cNvSpPr>
          <p:nvPr/>
        </p:nvSpPr>
        <p:spPr>
          <a:xfrm>
            <a:off x="7642980" y="663724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>
            <a:spLocks/>
          </p:cNvSpPr>
          <p:nvPr/>
        </p:nvSpPr>
        <p:spPr>
          <a:xfrm>
            <a:off x="7642980" y="2373724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9C89578B-E567-3F4A-B968-C1E1FC52F7CD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A896EBC9-759B-784D-99F6-252B61F5BAB2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B674D2A9-A9B8-1C48-B5EF-048D1AA9D1B2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3B1FA4CC-AFE3-AC4B-888E-BFB0DE3C7BE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450BEADA-F621-A240-9990-C7471480B501}"/>
              </a:ext>
            </a:extLst>
          </p:cNvPr>
          <p:cNvSpPr>
            <a:spLocks/>
          </p:cNvSpPr>
          <p:nvPr/>
        </p:nvSpPr>
        <p:spPr>
          <a:xfrm>
            <a:off x="246780" y="4101556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FFC0CB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ROZE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F29D1360-4986-FE46-879E-94D2ABAB8A40}"/>
              </a:ext>
            </a:extLst>
          </p:cNvPr>
          <p:cNvSpPr>
            <a:spLocks/>
          </p:cNvSpPr>
          <p:nvPr/>
        </p:nvSpPr>
        <p:spPr>
          <a:xfrm>
            <a:off x="246780" y="5811556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FFFC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926AEA15-7E83-144F-85B5-0AC9BF1F41DA}"/>
              </a:ext>
            </a:extLst>
          </p:cNvPr>
          <p:cNvSpPr/>
          <p:nvPr/>
        </p:nvSpPr>
        <p:spPr>
          <a:xfrm>
            <a:off x="2466000" y="3439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3BAA1170-F0E3-D847-B74A-A8F7920D3F95}"/>
              </a:ext>
            </a:extLst>
          </p:cNvPr>
          <p:cNvSpPr/>
          <p:nvPr/>
        </p:nvSpPr>
        <p:spPr>
          <a:xfrm>
            <a:off x="2509200" y="3799729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59F8FF2-1FD7-0745-B891-92B77E057EC0}"/>
              </a:ext>
            </a:extLst>
          </p:cNvPr>
          <p:cNvSpPr/>
          <p:nvPr/>
        </p:nvSpPr>
        <p:spPr>
          <a:xfrm>
            <a:off x="2466000" y="5148075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F56B6428-9C50-E045-86BC-5FC3236BE991}"/>
              </a:ext>
            </a:extLst>
          </p:cNvPr>
          <p:cNvSpPr/>
          <p:nvPr/>
        </p:nvSpPr>
        <p:spPr>
          <a:xfrm>
            <a:off x="2509200" y="5509729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73759134-A641-4B46-99C0-0605A2102A90}"/>
              </a:ext>
            </a:extLst>
          </p:cNvPr>
          <p:cNvSpPr>
            <a:spLocks/>
          </p:cNvSpPr>
          <p:nvPr/>
        </p:nvSpPr>
        <p:spPr>
          <a:xfrm>
            <a:off x="2712780" y="4103285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00FD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CYAAN</a:t>
            </a:r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C922AF88-AE50-1244-920A-263CE2BA5408}"/>
              </a:ext>
            </a:extLst>
          </p:cNvPr>
          <p:cNvSpPr>
            <a:spLocks/>
          </p:cNvSpPr>
          <p:nvPr/>
        </p:nvSpPr>
        <p:spPr>
          <a:xfrm>
            <a:off x="2712780" y="5813285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AB7942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BRUIN</a:t>
            </a:r>
          </a:p>
        </p:txBody>
      </p:sp>
      <p:sp>
        <p:nvSpPr>
          <p:cNvPr id="111" name="Afgeronde rechthoek 110">
            <a:extLst>
              <a:ext uri="{FF2B5EF4-FFF2-40B4-BE49-F238E27FC236}">
                <a16:creationId xmlns:a16="http://schemas.microsoft.com/office/drawing/2014/main" id="{FEA29AD7-2731-F34E-9C60-F4B18B6488B7}"/>
              </a:ext>
            </a:extLst>
          </p:cNvPr>
          <p:cNvSpPr/>
          <p:nvPr/>
        </p:nvSpPr>
        <p:spPr>
          <a:xfrm>
            <a:off x="4932000" y="3439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30034233-79EC-814F-8F71-47C9CFDD4BB7}"/>
              </a:ext>
            </a:extLst>
          </p:cNvPr>
          <p:cNvSpPr/>
          <p:nvPr/>
        </p:nvSpPr>
        <p:spPr>
          <a:xfrm>
            <a:off x="4975200" y="3799729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33B593D0-F11D-8749-9F55-15F966633D57}"/>
              </a:ext>
            </a:extLst>
          </p:cNvPr>
          <p:cNvSpPr/>
          <p:nvPr/>
        </p:nvSpPr>
        <p:spPr>
          <a:xfrm>
            <a:off x="4932000" y="5148075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7A6027B8-F331-AD4E-AB52-82CBEB1FDAD9}"/>
              </a:ext>
            </a:extLst>
          </p:cNvPr>
          <p:cNvSpPr/>
          <p:nvPr/>
        </p:nvSpPr>
        <p:spPr>
          <a:xfrm>
            <a:off x="4975200" y="5509729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Afgeronde rechthoek 131">
            <a:extLst>
              <a:ext uri="{FF2B5EF4-FFF2-40B4-BE49-F238E27FC236}">
                <a16:creationId xmlns:a16="http://schemas.microsoft.com/office/drawing/2014/main" id="{7C283137-7250-C04C-B408-5C6F8FCA7E60}"/>
              </a:ext>
            </a:extLst>
          </p:cNvPr>
          <p:cNvSpPr>
            <a:spLocks/>
          </p:cNvSpPr>
          <p:nvPr/>
        </p:nvSpPr>
        <p:spPr>
          <a:xfrm>
            <a:off x="5178780" y="4103285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sp>
        <p:nvSpPr>
          <p:cNvPr id="155" name="Afgeronde rechthoek 154">
            <a:extLst>
              <a:ext uri="{FF2B5EF4-FFF2-40B4-BE49-F238E27FC236}">
                <a16:creationId xmlns:a16="http://schemas.microsoft.com/office/drawing/2014/main" id="{C7A95002-1325-9540-BAB9-B390CB36C17C}"/>
              </a:ext>
            </a:extLst>
          </p:cNvPr>
          <p:cNvSpPr>
            <a:spLocks/>
          </p:cNvSpPr>
          <p:nvPr/>
        </p:nvSpPr>
        <p:spPr>
          <a:xfrm>
            <a:off x="5178780" y="5813285"/>
            <a:ext cx="1972440" cy="684379"/>
          </a:xfrm>
          <a:prstGeom prst="roundRect">
            <a:avLst>
              <a:gd name="adj" fmla="val 50000"/>
            </a:avLst>
          </a:prstGeom>
          <a:solidFill>
            <a:srgbClr val="5AFF5A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LIMOEN</a:t>
            </a:r>
          </a:p>
        </p:txBody>
      </p:sp>
      <p:sp>
        <p:nvSpPr>
          <p:cNvPr id="156" name="Afgeronde rechthoek 155">
            <a:extLst>
              <a:ext uri="{FF2B5EF4-FFF2-40B4-BE49-F238E27FC236}">
                <a16:creationId xmlns:a16="http://schemas.microsoft.com/office/drawing/2014/main" id="{37A7D79D-1FC7-CD45-BF80-A2EBAB8B1B68}"/>
              </a:ext>
            </a:extLst>
          </p:cNvPr>
          <p:cNvSpPr/>
          <p:nvPr/>
        </p:nvSpPr>
        <p:spPr>
          <a:xfrm>
            <a:off x="7396200" y="3439897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57" name="Afgeronde rechthoek 156">
            <a:extLst>
              <a:ext uri="{FF2B5EF4-FFF2-40B4-BE49-F238E27FC236}">
                <a16:creationId xmlns:a16="http://schemas.microsoft.com/office/drawing/2014/main" id="{D1CA4A6B-7F2D-FF4A-982D-5759D7F37E0B}"/>
              </a:ext>
            </a:extLst>
          </p:cNvPr>
          <p:cNvSpPr/>
          <p:nvPr/>
        </p:nvSpPr>
        <p:spPr>
          <a:xfrm>
            <a:off x="7439400" y="3799897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Afgeronde rechthoek 157">
            <a:extLst>
              <a:ext uri="{FF2B5EF4-FFF2-40B4-BE49-F238E27FC236}">
                <a16:creationId xmlns:a16="http://schemas.microsoft.com/office/drawing/2014/main" id="{27DCDC58-6BCB-BE48-8916-4E622046407D}"/>
              </a:ext>
            </a:extLst>
          </p:cNvPr>
          <p:cNvSpPr/>
          <p:nvPr/>
        </p:nvSpPr>
        <p:spPr>
          <a:xfrm>
            <a:off x="7396200" y="5148243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Signaal</a:t>
            </a:r>
          </a:p>
        </p:txBody>
      </p:sp>
      <p:sp>
        <p:nvSpPr>
          <p:cNvPr id="159" name="Afgeronde rechthoek 158">
            <a:extLst>
              <a:ext uri="{FF2B5EF4-FFF2-40B4-BE49-F238E27FC236}">
                <a16:creationId xmlns:a16="http://schemas.microsoft.com/office/drawing/2014/main" id="{94FC9C1A-1321-5042-BB96-629EC4F5A48D}"/>
              </a:ext>
            </a:extLst>
          </p:cNvPr>
          <p:cNvSpPr/>
          <p:nvPr/>
        </p:nvSpPr>
        <p:spPr>
          <a:xfrm>
            <a:off x="7439400" y="5509897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Afgeronde rechthoek 161">
            <a:extLst>
              <a:ext uri="{FF2B5EF4-FFF2-40B4-BE49-F238E27FC236}">
                <a16:creationId xmlns:a16="http://schemas.microsoft.com/office/drawing/2014/main" id="{F698323F-D928-B84F-A98F-9AA9742DF31A}"/>
              </a:ext>
            </a:extLst>
          </p:cNvPr>
          <p:cNvSpPr>
            <a:spLocks/>
          </p:cNvSpPr>
          <p:nvPr/>
        </p:nvSpPr>
        <p:spPr>
          <a:xfrm>
            <a:off x="7642980" y="4103453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sp>
        <p:nvSpPr>
          <p:cNvPr id="165" name="Afgeronde rechthoek 164">
            <a:extLst>
              <a:ext uri="{FF2B5EF4-FFF2-40B4-BE49-F238E27FC236}">
                <a16:creationId xmlns:a16="http://schemas.microsoft.com/office/drawing/2014/main" id="{8E4416B3-1CFE-344E-98C5-0528603ED7D8}"/>
              </a:ext>
            </a:extLst>
          </p:cNvPr>
          <p:cNvSpPr>
            <a:spLocks/>
          </p:cNvSpPr>
          <p:nvPr/>
        </p:nvSpPr>
        <p:spPr>
          <a:xfrm>
            <a:off x="7642980" y="5813453"/>
            <a:ext cx="1972440" cy="684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3457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CFF244-7D50-2642-8CF0-4A467D5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4140000"/>
            <a:ext cx="2376000" cy="60012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ED35A29-0E11-5B4F-B60A-224104E5BAEA}"/>
              </a:ext>
            </a:extLst>
          </p:cNvPr>
          <p:cNvSpPr txBox="1"/>
          <p:nvPr/>
        </p:nvSpPr>
        <p:spPr>
          <a:xfrm>
            <a:off x="21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7DCDC27-EC87-4347-9938-9C909B2636B8}"/>
              </a:ext>
            </a:extLst>
          </p:cNvPr>
          <p:cNvSpPr txBox="1"/>
          <p:nvPr/>
        </p:nvSpPr>
        <p:spPr>
          <a:xfrm>
            <a:off x="1783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883B8EF6-3D68-BA40-8F21-BEB2A2BF8B0A}"/>
              </a:ext>
            </a:extLst>
          </p:cNvPr>
          <p:cNvSpPr/>
          <p:nvPr/>
        </p:nvSpPr>
        <p:spPr>
          <a:xfrm>
            <a:off x="1184422" y="4355898"/>
            <a:ext cx="645621" cy="241149"/>
          </a:xfrm>
          <a:prstGeom prst="roundRect">
            <a:avLst/>
          </a:prstGeom>
          <a:solidFill>
            <a:srgbClr val="FFC0CB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ROZE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9C4D4E8-03D9-6942-A7F1-DA6FCEE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5850000"/>
            <a:ext cx="2376000" cy="600124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CD60613B-825A-E34E-A9A7-C8918A724DB6}"/>
              </a:ext>
            </a:extLst>
          </p:cNvPr>
          <p:cNvSpPr txBox="1"/>
          <p:nvPr/>
        </p:nvSpPr>
        <p:spPr>
          <a:xfrm>
            <a:off x="21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D914099-9D8C-7945-B9E4-0A46345581E9}"/>
              </a:ext>
            </a:extLst>
          </p:cNvPr>
          <p:cNvSpPr txBox="1"/>
          <p:nvPr/>
        </p:nvSpPr>
        <p:spPr>
          <a:xfrm>
            <a:off x="1783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6ACBE44-15F4-0E4C-9A27-70F70D2578F1}"/>
              </a:ext>
            </a:extLst>
          </p:cNvPr>
          <p:cNvSpPr/>
          <p:nvPr/>
        </p:nvSpPr>
        <p:spPr>
          <a:xfrm>
            <a:off x="1184422" y="6065898"/>
            <a:ext cx="645621" cy="241149"/>
          </a:xfrm>
          <a:prstGeom prst="roundRect">
            <a:avLst/>
          </a:prstGeom>
          <a:solidFill>
            <a:srgbClr val="FFFC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A685CACA-0D34-FB46-80B5-D904B05158F9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D3167158-8829-364E-B31F-656BCF065E9C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601CC09-773E-2249-A146-E26DB9911EFE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16A90C41-064D-C746-A4AF-9FA0CBD32EB2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8367D9D0-B43D-B547-B129-95B5DB18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4140000"/>
            <a:ext cx="2376000" cy="600124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6A8D404-B022-F84B-9FA6-9C13FF6816F1}"/>
              </a:ext>
            </a:extLst>
          </p:cNvPr>
          <p:cNvSpPr txBox="1"/>
          <p:nvPr/>
        </p:nvSpPr>
        <p:spPr>
          <a:xfrm>
            <a:off x="2487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F7D6139-6125-2B41-9967-189D3CE6FB92}"/>
              </a:ext>
            </a:extLst>
          </p:cNvPr>
          <p:cNvSpPr txBox="1"/>
          <p:nvPr/>
        </p:nvSpPr>
        <p:spPr>
          <a:xfrm>
            <a:off x="4249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ED107BC1-AA39-594B-8140-7C682279DC30}"/>
              </a:ext>
            </a:extLst>
          </p:cNvPr>
          <p:cNvSpPr/>
          <p:nvPr/>
        </p:nvSpPr>
        <p:spPr>
          <a:xfrm>
            <a:off x="3650422" y="4355898"/>
            <a:ext cx="645621" cy="241149"/>
          </a:xfrm>
          <a:prstGeom prst="roundRect">
            <a:avLst/>
          </a:prstGeom>
          <a:solidFill>
            <a:srgbClr val="00FDFF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CYAAN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95EC60EA-4BCC-3D47-B8E3-4C5D63E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5850000"/>
            <a:ext cx="2376000" cy="600124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80B4D5E7-6C00-7944-B3F9-6EDCAAC5E27F}"/>
              </a:ext>
            </a:extLst>
          </p:cNvPr>
          <p:cNvSpPr txBox="1"/>
          <p:nvPr/>
        </p:nvSpPr>
        <p:spPr>
          <a:xfrm>
            <a:off x="2487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D8C2BEF-A965-2E49-96CC-6FAB2607A937}"/>
              </a:ext>
            </a:extLst>
          </p:cNvPr>
          <p:cNvSpPr txBox="1"/>
          <p:nvPr/>
        </p:nvSpPr>
        <p:spPr>
          <a:xfrm>
            <a:off x="4249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80297FEE-5FCB-6343-8A86-97B46B3D3FA7}"/>
              </a:ext>
            </a:extLst>
          </p:cNvPr>
          <p:cNvSpPr/>
          <p:nvPr/>
        </p:nvSpPr>
        <p:spPr>
          <a:xfrm>
            <a:off x="3650422" y="6065898"/>
            <a:ext cx="645621" cy="241149"/>
          </a:xfrm>
          <a:prstGeom prst="roundRect">
            <a:avLst/>
          </a:prstGeom>
          <a:solidFill>
            <a:srgbClr val="AB7942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BRUIN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A4080BB9-5064-E641-92AE-C5C726FD322A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2226085-E728-3A4B-9593-F028661AA49B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FDF7C59-657A-6546-8860-4D1BFB20E5FC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E9441488-FA6B-1448-952C-730227E680EE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6A7DF2-3E19-E444-ACF9-39268E32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4140000"/>
            <a:ext cx="2358181" cy="600124"/>
          </a:xfrm>
          <a:prstGeom prst="rect">
            <a:avLst/>
          </a:prstGeom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57B2089B-4CA9-7145-94F2-97CBA4EEBCD1}"/>
              </a:ext>
            </a:extLst>
          </p:cNvPr>
          <p:cNvSpPr txBox="1"/>
          <p:nvPr/>
        </p:nvSpPr>
        <p:spPr>
          <a:xfrm>
            <a:off x="4953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D3B59AF-C4EE-E149-92DE-6AF3C2628A13}"/>
              </a:ext>
            </a:extLst>
          </p:cNvPr>
          <p:cNvSpPr txBox="1"/>
          <p:nvPr/>
        </p:nvSpPr>
        <p:spPr>
          <a:xfrm>
            <a:off x="6715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AFFCFC77-3430-4540-A076-963D19AD2582}"/>
              </a:ext>
            </a:extLst>
          </p:cNvPr>
          <p:cNvSpPr/>
          <p:nvPr/>
        </p:nvSpPr>
        <p:spPr>
          <a:xfrm>
            <a:off x="6116422" y="4355898"/>
            <a:ext cx="645621" cy="241149"/>
          </a:xfrm>
          <a:prstGeom prst="roundRect">
            <a:avLst/>
          </a:prstGeom>
          <a:solidFill>
            <a:schemeClr val="tx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F4638259-707F-DE4F-BBCF-5E838E47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5850000"/>
            <a:ext cx="2358181" cy="60012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B45FCA95-4949-3D46-A59F-3E7F15A25F9F}"/>
              </a:ext>
            </a:extLst>
          </p:cNvPr>
          <p:cNvSpPr txBox="1"/>
          <p:nvPr/>
        </p:nvSpPr>
        <p:spPr>
          <a:xfrm>
            <a:off x="4953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06B7B1D-133F-BD44-A004-2C5DA44227C0}"/>
              </a:ext>
            </a:extLst>
          </p:cNvPr>
          <p:cNvSpPr txBox="1"/>
          <p:nvPr/>
        </p:nvSpPr>
        <p:spPr>
          <a:xfrm>
            <a:off x="6715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F8C55F8B-3D9C-D54C-A6C0-30A6775E9ED1}"/>
              </a:ext>
            </a:extLst>
          </p:cNvPr>
          <p:cNvSpPr/>
          <p:nvPr/>
        </p:nvSpPr>
        <p:spPr>
          <a:xfrm>
            <a:off x="6116422" y="6065898"/>
            <a:ext cx="645621" cy="241149"/>
          </a:xfrm>
          <a:prstGeom prst="roundRect">
            <a:avLst/>
          </a:prstGeom>
          <a:solidFill>
            <a:srgbClr val="5AFF5A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LIMOEN</a:t>
            </a: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AB9D37A3-EB73-9A48-AD6E-5F2BFBB8C701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B9A3DE01-45B2-9C47-8D7D-2B4147E4CF9A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B97D7144-E94F-6246-ACB2-F3B7A991D7A7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7EC6DB7F-CEFD-D246-81CD-BB2B7699232E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3DF67D2E-F741-2A48-A2A2-96CA9AF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4140000"/>
            <a:ext cx="2376000" cy="600124"/>
          </a:xfrm>
          <a:prstGeom prst="rect">
            <a:avLst/>
          </a:prstGeom>
        </p:spPr>
      </p:pic>
      <p:sp>
        <p:nvSpPr>
          <p:cNvPr id="55" name="Tekstvak 54">
            <a:extLst>
              <a:ext uri="{FF2B5EF4-FFF2-40B4-BE49-F238E27FC236}">
                <a16:creationId xmlns:a16="http://schemas.microsoft.com/office/drawing/2014/main" id="{2B786CC1-BA72-D44E-9EB2-B5BCF14FC0AA}"/>
              </a:ext>
            </a:extLst>
          </p:cNvPr>
          <p:cNvSpPr txBox="1"/>
          <p:nvPr/>
        </p:nvSpPr>
        <p:spPr>
          <a:xfrm>
            <a:off x="7419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D6880D31-C8F3-F24D-AD75-EB7286B07968}"/>
              </a:ext>
            </a:extLst>
          </p:cNvPr>
          <p:cNvSpPr txBox="1"/>
          <p:nvPr/>
        </p:nvSpPr>
        <p:spPr>
          <a:xfrm>
            <a:off x="9181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1355D3E0-64B0-D447-A229-A034C3D52D51}"/>
              </a:ext>
            </a:extLst>
          </p:cNvPr>
          <p:cNvSpPr/>
          <p:nvPr/>
        </p:nvSpPr>
        <p:spPr>
          <a:xfrm>
            <a:off x="8582422" y="4355898"/>
            <a:ext cx="645621" cy="241149"/>
          </a:xfrm>
          <a:prstGeom prst="roundRect">
            <a:avLst/>
          </a:prstGeom>
          <a:solidFill>
            <a:schemeClr val="bg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58" name="Afbeelding 57">
            <a:extLst>
              <a:ext uri="{FF2B5EF4-FFF2-40B4-BE49-F238E27FC236}">
                <a16:creationId xmlns:a16="http://schemas.microsoft.com/office/drawing/2014/main" id="{4D255BD9-A19E-B148-8011-0C98949F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5850000"/>
            <a:ext cx="2376000" cy="600124"/>
          </a:xfrm>
          <a:prstGeom prst="rect">
            <a:avLst/>
          </a:prstGeom>
        </p:spPr>
      </p:pic>
      <p:sp>
        <p:nvSpPr>
          <p:cNvPr id="59" name="Tekstvak 58">
            <a:extLst>
              <a:ext uri="{FF2B5EF4-FFF2-40B4-BE49-F238E27FC236}">
                <a16:creationId xmlns:a16="http://schemas.microsoft.com/office/drawing/2014/main" id="{5BFCD89E-2DC4-2D4D-B10F-52A4A9AD2727}"/>
              </a:ext>
            </a:extLst>
          </p:cNvPr>
          <p:cNvSpPr txBox="1"/>
          <p:nvPr/>
        </p:nvSpPr>
        <p:spPr>
          <a:xfrm>
            <a:off x="7419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8026FFB0-FAAC-354A-9959-FBA90510DDB1}"/>
              </a:ext>
            </a:extLst>
          </p:cNvPr>
          <p:cNvSpPr txBox="1"/>
          <p:nvPr/>
        </p:nvSpPr>
        <p:spPr>
          <a:xfrm>
            <a:off x="9181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236DEBD2-EF1D-F445-A90B-781FF9460B1F}"/>
              </a:ext>
            </a:extLst>
          </p:cNvPr>
          <p:cNvSpPr/>
          <p:nvPr/>
        </p:nvSpPr>
        <p:spPr>
          <a:xfrm>
            <a:off x="8582422" y="6065898"/>
            <a:ext cx="645621" cy="241149"/>
          </a:xfrm>
          <a:prstGeom prst="roundRect">
            <a:avLst/>
          </a:prstGeom>
          <a:solidFill>
            <a:schemeClr val="accent3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F9E835F2-AA55-FD49-B4A3-F8E1F26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802800"/>
            <a:ext cx="1778205" cy="509003"/>
          </a:xfrm>
          <a:prstGeom prst="rect">
            <a:avLst/>
          </a:prstGeom>
        </p:spPr>
      </p:pic>
      <p:sp>
        <p:nvSpPr>
          <p:cNvPr id="114" name="Tekstvak 113">
            <a:extLst>
              <a:ext uri="{FF2B5EF4-FFF2-40B4-BE49-F238E27FC236}">
                <a16:creationId xmlns:a16="http://schemas.microsoft.com/office/drawing/2014/main" id="{168294B6-3A55-A147-A193-741D97DA585C}"/>
              </a:ext>
            </a:extLst>
          </p:cNvPr>
          <p:cNvSpPr txBox="1"/>
          <p:nvPr/>
        </p:nvSpPr>
        <p:spPr>
          <a:xfrm>
            <a:off x="349200" y="90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/>
          <p:nvPr/>
        </p:nvSpPr>
        <p:spPr>
          <a:xfrm>
            <a:off x="1228620" y="91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C0CB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ROZE</a:t>
            </a:r>
          </a:p>
        </p:txBody>
      </p:sp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58F8B974-C400-6947-8DAC-6622AD00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2512800"/>
            <a:ext cx="1778205" cy="509003"/>
          </a:xfrm>
          <a:prstGeom prst="rect">
            <a:avLst/>
          </a:prstGeom>
        </p:spPr>
      </p:pic>
      <p:sp>
        <p:nvSpPr>
          <p:cNvPr id="118" name="Tekstvak 117">
            <a:extLst>
              <a:ext uri="{FF2B5EF4-FFF2-40B4-BE49-F238E27FC236}">
                <a16:creationId xmlns:a16="http://schemas.microsoft.com/office/drawing/2014/main" id="{96D4EF09-4C75-4242-B999-CFDC5F094560}"/>
              </a:ext>
            </a:extLst>
          </p:cNvPr>
          <p:cNvSpPr txBox="1"/>
          <p:nvPr/>
        </p:nvSpPr>
        <p:spPr>
          <a:xfrm>
            <a:off x="349200" y="261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/>
          <p:nvPr/>
        </p:nvSpPr>
        <p:spPr>
          <a:xfrm>
            <a:off x="1228620" y="262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FC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A553E170-FB53-124D-BE4E-1A5DAF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804529"/>
            <a:ext cx="1778205" cy="509003"/>
          </a:xfrm>
          <a:prstGeom prst="rect">
            <a:avLst/>
          </a:prstGeom>
        </p:spPr>
      </p:pic>
      <p:sp>
        <p:nvSpPr>
          <p:cNvPr id="127" name="Tekstvak 126">
            <a:extLst>
              <a:ext uri="{FF2B5EF4-FFF2-40B4-BE49-F238E27FC236}">
                <a16:creationId xmlns:a16="http://schemas.microsoft.com/office/drawing/2014/main" id="{AA6638E0-2BCF-7D42-9523-F2E667EE6422}"/>
              </a:ext>
            </a:extLst>
          </p:cNvPr>
          <p:cNvSpPr txBox="1"/>
          <p:nvPr/>
        </p:nvSpPr>
        <p:spPr>
          <a:xfrm>
            <a:off x="2815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/>
          <p:nvPr/>
        </p:nvSpPr>
        <p:spPr>
          <a:xfrm>
            <a:off x="3694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FD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CYAAN</a:t>
            </a:r>
          </a:p>
        </p:txBody>
      </p: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B10723CA-AF4D-4C4F-A5DB-B585975E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2514529"/>
            <a:ext cx="1778205" cy="509003"/>
          </a:xfrm>
          <a:prstGeom prst="rect">
            <a:avLst/>
          </a:prstGeom>
        </p:spPr>
      </p:pic>
      <p:sp>
        <p:nvSpPr>
          <p:cNvPr id="130" name="Tekstvak 129">
            <a:extLst>
              <a:ext uri="{FF2B5EF4-FFF2-40B4-BE49-F238E27FC236}">
                <a16:creationId xmlns:a16="http://schemas.microsoft.com/office/drawing/2014/main" id="{A4774FE0-3D70-024B-BFB5-05B644D3ACB9}"/>
              </a:ext>
            </a:extLst>
          </p:cNvPr>
          <p:cNvSpPr txBox="1"/>
          <p:nvPr/>
        </p:nvSpPr>
        <p:spPr>
          <a:xfrm>
            <a:off x="2815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/>
          <p:nvPr/>
        </p:nvSpPr>
        <p:spPr>
          <a:xfrm>
            <a:off x="3694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AB7942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BRUIN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41F01A0D-D743-D64D-A18C-84CD1BAB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804529"/>
            <a:ext cx="1778205" cy="509003"/>
          </a:xfrm>
          <a:prstGeom prst="rect">
            <a:avLst/>
          </a:prstGeom>
        </p:spPr>
      </p:pic>
      <p:sp>
        <p:nvSpPr>
          <p:cNvPr id="138" name="Tekstvak 137">
            <a:extLst>
              <a:ext uri="{FF2B5EF4-FFF2-40B4-BE49-F238E27FC236}">
                <a16:creationId xmlns:a16="http://schemas.microsoft.com/office/drawing/2014/main" id="{24C44752-20E1-7B42-A7C0-208EA75349E8}"/>
              </a:ext>
            </a:extLst>
          </p:cNvPr>
          <p:cNvSpPr txBox="1"/>
          <p:nvPr/>
        </p:nvSpPr>
        <p:spPr>
          <a:xfrm>
            <a:off x="5281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/>
          <p:nvPr/>
        </p:nvSpPr>
        <p:spPr>
          <a:xfrm>
            <a:off x="6160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B6A5E3D1-31B5-914E-BA4C-6F28D79E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2514529"/>
            <a:ext cx="1778205" cy="509003"/>
          </a:xfrm>
          <a:prstGeom prst="rect">
            <a:avLst/>
          </a:prstGeom>
        </p:spPr>
      </p:pic>
      <p:sp>
        <p:nvSpPr>
          <p:cNvPr id="141" name="Tekstvak 140">
            <a:extLst>
              <a:ext uri="{FF2B5EF4-FFF2-40B4-BE49-F238E27FC236}">
                <a16:creationId xmlns:a16="http://schemas.microsoft.com/office/drawing/2014/main" id="{9EDCCACD-4619-7844-900F-2BE39CA8C57F}"/>
              </a:ext>
            </a:extLst>
          </p:cNvPr>
          <p:cNvSpPr txBox="1"/>
          <p:nvPr/>
        </p:nvSpPr>
        <p:spPr>
          <a:xfrm>
            <a:off x="5281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/>
          <p:nvPr/>
        </p:nvSpPr>
        <p:spPr>
          <a:xfrm>
            <a:off x="6160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5AFF5A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LIMOEN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7640B669-70D1-C046-A199-519FFC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804697"/>
            <a:ext cx="1778205" cy="509003"/>
          </a:xfrm>
          <a:prstGeom prst="rect">
            <a:avLst/>
          </a:prstGeom>
        </p:spPr>
      </p:pic>
      <p:sp>
        <p:nvSpPr>
          <p:cNvPr id="149" name="Tekstvak 148">
            <a:extLst>
              <a:ext uri="{FF2B5EF4-FFF2-40B4-BE49-F238E27FC236}">
                <a16:creationId xmlns:a16="http://schemas.microsoft.com/office/drawing/2014/main" id="{9E2469C5-15EF-5441-AAAD-4F5AB7839853}"/>
              </a:ext>
            </a:extLst>
          </p:cNvPr>
          <p:cNvSpPr txBox="1"/>
          <p:nvPr/>
        </p:nvSpPr>
        <p:spPr>
          <a:xfrm>
            <a:off x="7745400" y="90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/>
          <p:nvPr/>
        </p:nvSpPr>
        <p:spPr>
          <a:xfrm>
            <a:off x="8624820" y="91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151" name="Afbeelding 150">
            <a:extLst>
              <a:ext uri="{FF2B5EF4-FFF2-40B4-BE49-F238E27FC236}">
                <a16:creationId xmlns:a16="http://schemas.microsoft.com/office/drawing/2014/main" id="{9E177995-E05C-4442-AB2C-17A203D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2514697"/>
            <a:ext cx="1778205" cy="509003"/>
          </a:xfrm>
          <a:prstGeom prst="rect">
            <a:avLst/>
          </a:prstGeom>
        </p:spPr>
      </p:pic>
      <p:sp>
        <p:nvSpPr>
          <p:cNvPr id="152" name="Tekstvak 151">
            <a:extLst>
              <a:ext uri="{FF2B5EF4-FFF2-40B4-BE49-F238E27FC236}">
                <a16:creationId xmlns:a16="http://schemas.microsoft.com/office/drawing/2014/main" id="{1B81F330-83E6-A048-A0FF-148CA626EBC3}"/>
              </a:ext>
            </a:extLst>
          </p:cNvPr>
          <p:cNvSpPr txBox="1"/>
          <p:nvPr/>
        </p:nvSpPr>
        <p:spPr>
          <a:xfrm>
            <a:off x="7745400" y="261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/>
          <p:nvPr/>
        </p:nvSpPr>
        <p:spPr>
          <a:xfrm>
            <a:off x="8624820" y="262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5315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8CABEA3-C096-8E42-881E-F8CFDD2B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" y="693038"/>
            <a:ext cx="2342211" cy="62315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B18379-D518-BF4A-B79B-7ABCF232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" y="2225323"/>
            <a:ext cx="2290064" cy="945896"/>
          </a:xfrm>
          <a:prstGeom prst="rect">
            <a:avLst/>
          </a:prstGeom>
        </p:spPr>
      </p:pic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595F562-7F73-AF48-8EEE-B819B9989683}"/>
              </a:ext>
            </a:extLst>
          </p:cNvPr>
          <p:cNvSpPr/>
          <p:nvPr/>
        </p:nvSpPr>
        <p:spPr>
          <a:xfrm>
            <a:off x="2466000" y="1553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CA707165-B0D1-0447-91BD-5C572E5668AA}"/>
              </a:ext>
            </a:extLst>
          </p:cNvPr>
          <p:cNvSpPr/>
          <p:nvPr/>
        </p:nvSpPr>
        <p:spPr>
          <a:xfrm>
            <a:off x="2509200" y="36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6C3E216E-924F-784F-B26E-167B30DAD88A}"/>
              </a:ext>
            </a:extLst>
          </p:cNvPr>
          <p:cNvSpPr/>
          <p:nvPr/>
        </p:nvSpPr>
        <p:spPr>
          <a:xfrm>
            <a:off x="2466000" y="1709899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5ED79E1A-C2FF-ED47-9DD1-0E1794C10C5D}"/>
              </a:ext>
            </a:extLst>
          </p:cNvPr>
          <p:cNvSpPr/>
          <p:nvPr/>
        </p:nvSpPr>
        <p:spPr>
          <a:xfrm>
            <a:off x="2509200" y="207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7" name="Afbeelding 106">
            <a:extLst>
              <a:ext uri="{FF2B5EF4-FFF2-40B4-BE49-F238E27FC236}">
                <a16:creationId xmlns:a16="http://schemas.microsoft.com/office/drawing/2014/main" id="{0A2B17CF-853C-4240-B2A9-768D16FB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1" y="696320"/>
            <a:ext cx="2342211" cy="623157"/>
          </a:xfrm>
          <a:prstGeom prst="rect">
            <a:avLst/>
          </a:prstGeom>
        </p:spPr>
      </p:pic>
      <p:pic>
        <p:nvPicPr>
          <p:cNvPr id="108" name="Afbeelding 107">
            <a:extLst>
              <a:ext uri="{FF2B5EF4-FFF2-40B4-BE49-F238E27FC236}">
                <a16:creationId xmlns:a16="http://schemas.microsoft.com/office/drawing/2014/main" id="{3875EB7B-1C48-0C47-9938-19DD1DE7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88" y="2228605"/>
            <a:ext cx="2290064" cy="945896"/>
          </a:xfrm>
          <a:prstGeom prst="rect">
            <a:avLst/>
          </a:prstGeom>
        </p:spPr>
      </p:pic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4ED67F0A-B60D-7F4C-92A3-05220136517F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1" name="Afgeronde rechthoek 110">
            <a:extLst>
              <a:ext uri="{FF2B5EF4-FFF2-40B4-BE49-F238E27FC236}">
                <a16:creationId xmlns:a16="http://schemas.microsoft.com/office/drawing/2014/main" id="{D6BEE2D5-82ED-8B47-9A5E-4B602C7F1DFE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82518519-B08A-B644-858B-3F258397D37C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E7BC91ED-48C2-824F-8463-80EE5C15029A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6" name="Afbeelding 115">
            <a:extLst>
              <a:ext uri="{FF2B5EF4-FFF2-40B4-BE49-F238E27FC236}">
                <a16:creationId xmlns:a16="http://schemas.microsoft.com/office/drawing/2014/main" id="{FA4E37FE-93DF-B34F-B9F1-480B5E07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91" y="694767"/>
            <a:ext cx="2342211" cy="623157"/>
          </a:xfrm>
          <a:prstGeom prst="rect">
            <a:avLst/>
          </a:prstGeom>
        </p:spPr>
      </p:pic>
      <p:pic>
        <p:nvPicPr>
          <p:cNvPr id="120" name="Afbeelding 119">
            <a:extLst>
              <a:ext uri="{FF2B5EF4-FFF2-40B4-BE49-F238E27FC236}">
                <a16:creationId xmlns:a16="http://schemas.microsoft.com/office/drawing/2014/main" id="{20F430E2-75B0-A94B-A441-A743751A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88" y="2227052"/>
            <a:ext cx="2290064" cy="945896"/>
          </a:xfrm>
          <a:prstGeom prst="rect">
            <a:avLst/>
          </a:prstGeom>
        </p:spPr>
      </p:pic>
      <p:sp>
        <p:nvSpPr>
          <p:cNvPr id="132" name="Afgeronde rechthoek 131">
            <a:extLst>
              <a:ext uri="{FF2B5EF4-FFF2-40B4-BE49-F238E27FC236}">
                <a16:creationId xmlns:a16="http://schemas.microsoft.com/office/drawing/2014/main" id="{5B214CA1-D949-254B-A581-D5812382E446}"/>
              </a:ext>
            </a:extLst>
          </p:cNvPr>
          <p:cNvSpPr/>
          <p:nvPr/>
        </p:nvSpPr>
        <p:spPr>
          <a:xfrm>
            <a:off x="7398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43" name="Afgeronde rechthoek 142">
            <a:extLst>
              <a:ext uri="{FF2B5EF4-FFF2-40B4-BE49-F238E27FC236}">
                <a16:creationId xmlns:a16="http://schemas.microsoft.com/office/drawing/2014/main" id="{7F1E7230-E9DB-DF44-892A-476752E9A075}"/>
              </a:ext>
            </a:extLst>
          </p:cNvPr>
          <p:cNvSpPr/>
          <p:nvPr/>
        </p:nvSpPr>
        <p:spPr>
          <a:xfrm>
            <a:off x="7441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Afgeronde rechthoek 153">
            <a:extLst>
              <a:ext uri="{FF2B5EF4-FFF2-40B4-BE49-F238E27FC236}">
                <a16:creationId xmlns:a16="http://schemas.microsoft.com/office/drawing/2014/main" id="{0480009B-2AE3-3042-82D1-1189AA7281EF}"/>
              </a:ext>
            </a:extLst>
          </p:cNvPr>
          <p:cNvSpPr/>
          <p:nvPr/>
        </p:nvSpPr>
        <p:spPr>
          <a:xfrm>
            <a:off x="7398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55" name="Afgeronde rechthoek 154">
            <a:extLst>
              <a:ext uri="{FF2B5EF4-FFF2-40B4-BE49-F238E27FC236}">
                <a16:creationId xmlns:a16="http://schemas.microsoft.com/office/drawing/2014/main" id="{43DC588D-2D2A-B74F-8DB7-0F69D7EFC738}"/>
              </a:ext>
            </a:extLst>
          </p:cNvPr>
          <p:cNvSpPr/>
          <p:nvPr/>
        </p:nvSpPr>
        <p:spPr>
          <a:xfrm>
            <a:off x="7441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6" name="Afbeelding 155">
            <a:extLst>
              <a:ext uri="{FF2B5EF4-FFF2-40B4-BE49-F238E27FC236}">
                <a16:creationId xmlns:a16="http://schemas.microsoft.com/office/drawing/2014/main" id="{96F6C116-83E7-B143-BB7E-9259E5E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91" y="694767"/>
            <a:ext cx="2342211" cy="623157"/>
          </a:xfrm>
          <a:prstGeom prst="rect">
            <a:avLst/>
          </a:prstGeom>
        </p:spPr>
      </p:pic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950E55FF-8538-614A-8ED3-AA981FB1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88" y="2227052"/>
            <a:ext cx="2290064" cy="945896"/>
          </a:xfrm>
          <a:prstGeom prst="rect">
            <a:avLst/>
          </a:prstGeom>
        </p:spPr>
      </p:pic>
      <p:sp>
        <p:nvSpPr>
          <p:cNvPr id="179" name="Tekstvak 178">
            <a:extLst>
              <a:ext uri="{FF2B5EF4-FFF2-40B4-BE49-F238E27FC236}">
                <a16:creationId xmlns:a16="http://schemas.microsoft.com/office/drawing/2014/main" id="{2DFBFE72-A8BD-B040-90DE-BE98EAA55831}"/>
              </a:ext>
            </a:extLst>
          </p:cNvPr>
          <p:cNvSpPr txBox="1"/>
          <p:nvPr/>
        </p:nvSpPr>
        <p:spPr>
          <a:xfrm>
            <a:off x="155316" y="88150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klap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A55B18D5-30A4-6244-8875-64C01742ED48}"/>
              </a:ext>
            </a:extLst>
          </p:cNvPr>
          <p:cNvSpPr txBox="1"/>
          <p:nvPr/>
        </p:nvSpPr>
        <p:spPr>
          <a:xfrm>
            <a:off x="1063194" y="88509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in je handen</a:t>
            </a:r>
          </a:p>
        </p:txBody>
      </p:sp>
      <p:sp>
        <p:nvSpPr>
          <p:cNvPr id="183" name="Afgeronde rechthoek 182">
            <a:extLst>
              <a:ext uri="{FF2B5EF4-FFF2-40B4-BE49-F238E27FC236}">
                <a16:creationId xmlns:a16="http://schemas.microsoft.com/office/drawing/2014/main" id="{51ABD035-F9FD-C54C-B3B4-2B6190EF4D38}"/>
              </a:ext>
            </a:extLst>
          </p:cNvPr>
          <p:cNvSpPr/>
          <p:nvPr/>
        </p:nvSpPr>
        <p:spPr>
          <a:xfrm>
            <a:off x="699874" y="889121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2CA93884-6A02-2741-B200-A263C89CA37D}"/>
              </a:ext>
            </a:extLst>
          </p:cNvPr>
          <p:cNvSpPr txBox="1"/>
          <p:nvPr/>
        </p:nvSpPr>
        <p:spPr>
          <a:xfrm>
            <a:off x="187333" y="234731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7363CB2C-B12F-8A46-B3C2-381F66B8F62C}"/>
              </a:ext>
            </a:extLst>
          </p:cNvPr>
          <p:cNvSpPr txBox="1"/>
          <p:nvPr/>
        </p:nvSpPr>
        <p:spPr>
          <a:xfrm>
            <a:off x="811971" y="236068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rondje om de</a:t>
            </a:r>
          </a:p>
        </p:txBody>
      </p:sp>
      <p:sp>
        <p:nvSpPr>
          <p:cNvPr id="186" name="Afgeronde rechthoek 185">
            <a:extLst>
              <a:ext uri="{FF2B5EF4-FFF2-40B4-BE49-F238E27FC236}">
                <a16:creationId xmlns:a16="http://schemas.microsoft.com/office/drawing/2014/main" id="{DDC340C2-E08F-204D-9BE1-F479185BA278}"/>
              </a:ext>
            </a:extLst>
          </p:cNvPr>
          <p:cNvSpPr/>
          <p:nvPr/>
        </p:nvSpPr>
        <p:spPr>
          <a:xfrm>
            <a:off x="557892" y="236530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7" name="Afgeronde rechthoek 186">
            <a:extLst>
              <a:ext uri="{FF2B5EF4-FFF2-40B4-BE49-F238E27FC236}">
                <a16:creationId xmlns:a16="http://schemas.microsoft.com/office/drawing/2014/main" id="{B7709365-BCB6-2D40-9B02-DCCC922E1226}"/>
              </a:ext>
            </a:extLst>
          </p:cNvPr>
          <p:cNvSpPr/>
          <p:nvPr/>
        </p:nvSpPr>
        <p:spPr>
          <a:xfrm>
            <a:off x="1718352" y="2368834"/>
            <a:ext cx="46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tafel</a:t>
            </a:r>
          </a:p>
        </p:txBody>
      </p:sp>
      <p:sp>
        <p:nvSpPr>
          <p:cNvPr id="188" name="Tekstvak 187">
            <a:extLst>
              <a:ext uri="{FF2B5EF4-FFF2-40B4-BE49-F238E27FC236}">
                <a16:creationId xmlns:a16="http://schemas.microsoft.com/office/drawing/2014/main" id="{12767F40-A328-1445-BA7B-49034F859CE8}"/>
              </a:ext>
            </a:extLst>
          </p:cNvPr>
          <p:cNvSpPr txBox="1"/>
          <p:nvPr/>
        </p:nvSpPr>
        <p:spPr>
          <a:xfrm>
            <a:off x="335556" y="2728902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A1A62278-E6B1-5848-AC9F-B59CFB950549}"/>
              </a:ext>
            </a:extLst>
          </p:cNvPr>
          <p:cNvSpPr txBox="1"/>
          <p:nvPr/>
        </p:nvSpPr>
        <p:spPr>
          <a:xfrm>
            <a:off x="2849969" y="2769245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7329012A-30B3-7044-8BD6-7DDB70172A9D}"/>
              </a:ext>
            </a:extLst>
          </p:cNvPr>
          <p:cNvSpPr txBox="1"/>
          <p:nvPr/>
        </p:nvSpPr>
        <p:spPr>
          <a:xfrm>
            <a:off x="2759968" y="2353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 staan, wacht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C5359DB2-6625-BC4E-9640-31E7516377FD}"/>
              </a:ext>
            </a:extLst>
          </p:cNvPr>
          <p:cNvSpPr txBox="1"/>
          <p:nvPr/>
        </p:nvSpPr>
        <p:spPr>
          <a:xfrm>
            <a:off x="4057844" y="2349963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seconden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0B9E373D-995F-AC45-BFA3-E2E8C0D86C33}"/>
              </a:ext>
            </a:extLst>
          </p:cNvPr>
          <p:cNvSpPr/>
          <p:nvPr/>
        </p:nvSpPr>
        <p:spPr>
          <a:xfrm>
            <a:off x="3778160" y="2355977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CAA860D5-7C1B-AB43-B4C3-B8061D6FABA5}"/>
              </a:ext>
            </a:extLst>
          </p:cNvPr>
          <p:cNvSpPr txBox="1"/>
          <p:nvPr/>
        </p:nvSpPr>
        <p:spPr>
          <a:xfrm>
            <a:off x="5342360" y="23441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een dansje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07818C-363D-E44B-A4D4-5E8FBBFA4104}"/>
              </a:ext>
            </a:extLst>
          </p:cNvPr>
          <p:cNvSpPr txBox="1"/>
          <p:nvPr/>
        </p:nvSpPr>
        <p:spPr>
          <a:xfrm>
            <a:off x="5272768" y="2747393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264E18F7-AA5B-A947-89BC-2124B18B86A9}"/>
              </a:ext>
            </a:extLst>
          </p:cNvPr>
          <p:cNvSpPr txBox="1"/>
          <p:nvPr/>
        </p:nvSpPr>
        <p:spPr>
          <a:xfrm>
            <a:off x="7614012" y="236549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590E2007-6D88-E44D-B8DC-4ACE5B0F363D}"/>
              </a:ext>
            </a:extLst>
          </p:cNvPr>
          <p:cNvSpPr txBox="1"/>
          <p:nvPr/>
        </p:nvSpPr>
        <p:spPr>
          <a:xfrm>
            <a:off x="8461926" y="236293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omhoog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F23748F2-A773-134D-9399-B5335E4E6473}"/>
              </a:ext>
            </a:extLst>
          </p:cNvPr>
          <p:cNvSpPr/>
          <p:nvPr/>
        </p:nvSpPr>
        <p:spPr>
          <a:xfrm>
            <a:off x="8133154" y="236530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24AA7B2E-E2DB-F548-8DC9-D6D3BFFDB21E}"/>
              </a:ext>
            </a:extLst>
          </p:cNvPr>
          <p:cNvSpPr txBox="1"/>
          <p:nvPr/>
        </p:nvSpPr>
        <p:spPr>
          <a:xfrm>
            <a:off x="7679417" y="2747393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EB0F0805-D113-3D4A-895E-2BDB12E55B38}"/>
              </a:ext>
            </a:extLst>
          </p:cNvPr>
          <p:cNvGrpSpPr/>
          <p:nvPr/>
        </p:nvGrpSpPr>
        <p:grpSpPr>
          <a:xfrm>
            <a:off x="0" y="3438000"/>
            <a:ext cx="9864000" cy="3420000"/>
            <a:chOff x="0" y="3438000"/>
            <a:chExt cx="9864000" cy="3420000"/>
          </a:xfrm>
        </p:grpSpPr>
        <p:sp>
          <p:nvSpPr>
            <p:cNvPr id="3" name="Afgeronde rechthoek 2">
              <a:extLst>
                <a:ext uri="{FF2B5EF4-FFF2-40B4-BE49-F238E27FC236}">
                  <a16:creationId xmlns:a16="http://schemas.microsoft.com/office/drawing/2014/main" id="{97CB3D7A-37E8-F04C-B6AD-5E02F948B17B}"/>
                </a:ext>
              </a:extLst>
            </p:cNvPr>
            <p:cNvSpPr/>
            <p:nvPr/>
          </p:nvSpPr>
          <p:spPr>
            <a:xfrm>
              <a:off x="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4" name="Afgeronde rechthoek 3">
              <a:extLst>
                <a:ext uri="{FF2B5EF4-FFF2-40B4-BE49-F238E27FC236}">
                  <a16:creationId xmlns:a16="http://schemas.microsoft.com/office/drawing/2014/main" id="{0E463142-12CA-9C4A-897B-B177D1E8A2A1}"/>
                </a:ext>
              </a:extLst>
            </p:cNvPr>
            <p:cNvSpPr/>
            <p:nvPr/>
          </p:nvSpPr>
          <p:spPr>
            <a:xfrm>
              <a:off x="43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Afgeronde rechthoek 5">
              <a:extLst>
                <a:ext uri="{FF2B5EF4-FFF2-40B4-BE49-F238E27FC236}">
                  <a16:creationId xmlns:a16="http://schemas.microsoft.com/office/drawing/2014/main" id="{67526E56-AAB4-D948-A374-50BA3041727C}"/>
                </a:ext>
              </a:extLst>
            </p:cNvPr>
            <p:cNvSpPr/>
            <p:nvPr/>
          </p:nvSpPr>
          <p:spPr>
            <a:xfrm>
              <a:off x="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7" name="Afgeronde rechthoek 6">
              <a:extLst>
                <a:ext uri="{FF2B5EF4-FFF2-40B4-BE49-F238E27FC236}">
                  <a16:creationId xmlns:a16="http://schemas.microsoft.com/office/drawing/2014/main" id="{07779440-CECE-5F49-8CEC-1613EA31EDA6}"/>
                </a:ext>
              </a:extLst>
            </p:cNvPr>
            <p:cNvSpPr/>
            <p:nvPr/>
          </p:nvSpPr>
          <p:spPr>
            <a:xfrm>
              <a:off x="43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59411F38-A87A-E74D-B073-CEF1D5625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0" y="4237200"/>
              <a:ext cx="2297176" cy="533400"/>
            </a:xfrm>
            <a:prstGeom prst="rect">
              <a:avLst/>
            </a:prstGeom>
          </p:spPr>
        </p:pic>
        <p:pic>
          <p:nvPicPr>
            <p:cNvPr id="100" name="Afbeelding 99">
              <a:extLst>
                <a:ext uri="{FF2B5EF4-FFF2-40B4-BE49-F238E27FC236}">
                  <a16:creationId xmlns:a16="http://schemas.microsoft.com/office/drawing/2014/main" id="{E284C768-BEB7-B34D-ADFA-46454F77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0" y="5947200"/>
              <a:ext cx="2297176" cy="533400"/>
            </a:xfrm>
            <a:prstGeom prst="rect">
              <a:avLst/>
            </a:prstGeom>
          </p:spPr>
        </p:pic>
        <p:sp>
          <p:nvSpPr>
            <p:cNvPr id="159" name="Afgeronde rechthoek 158">
              <a:extLst>
                <a:ext uri="{FF2B5EF4-FFF2-40B4-BE49-F238E27FC236}">
                  <a16:creationId xmlns:a16="http://schemas.microsoft.com/office/drawing/2014/main" id="{410CF1E8-D86C-E64E-BD14-82702501CCFE}"/>
                </a:ext>
              </a:extLst>
            </p:cNvPr>
            <p:cNvSpPr/>
            <p:nvPr/>
          </p:nvSpPr>
          <p:spPr>
            <a:xfrm>
              <a:off x="2466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0" name="Afgeronde rechthoek 159">
              <a:extLst>
                <a:ext uri="{FF2B5EF4-FFF2-40B4-BE49-F238E27FC236}">
                  <a16:creationId xmlns:a16="http://schemas.microsoft.com/office/drawing/2014/main" id="{D873A3C6-85E0-4B45-A7A9-815E1E8D0F48}"/>
                </a:ext>
              </a:extLst>
            </p:cNvPr>
            <p:cNvSpPr/>
            <p:nvPr/>
          </p:nvSpPr>
          <p:spPr>
            <a:xfrm>
              <a:off x="2509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Afgeronde rechthoek 160">
              <a:extLst>
                <a:ext uri="{FF2B5EF4-FFF2-40B4-BE49-F238E27FC236}">
                  <a16:creationId xmlns:a16="http://schemas.microsoft.com/office/drawing/2014/main" id="{1DA46747-7343-7C4D-822D-643F4B488541}"/>
                </a:ext>
              </a:extLst>
            </p:cNvPr>
            <p:cNvSpPr/>
            <p:nvPr/>
          </p:nvSpPr>
          <p:spPr>
            <a:xfrm>
              <a:off x="2466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2" name="Afgeronde rechthoek 161">
              <a:extLst>
                <a:ext uri="{FF2B5EF4-FFF2-40B4-BE49-F238E27FC236}">
                  <a16:creationId xmlns:a16="http://schemas.microsoft.com/office/drawing/2014/main" id="{2AF4E346-B4AE-C24E-9CC5-E72D0B87D38D}"/>
                </a:ext>
              </a:extLst>
            </p:cNvPr>
            <p:cNvSpPr/>
            <p:nvPr/>
          </p:nvSpPr>
          <p:spPr>
            <a:xfrm>
              <a:off x="2509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63" name="Afbeelding 162">
              <a:extLst>
                <a:ext uri="{FF2B5EF4-FFF2-40B4-BE49-F238E27FC236}">
                  <a16:creationId xmlns:a16="http://schemas.microsoft.com/office/drawing/2014/main" id="{732D6686-7C83-EE4A-9BF9-EB407BD7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5200" y="4237200"/>
              <a:ext cx="2297176" cy="533400"/>
            </a:xfrm>
            <a:prstGeom prst="rect">
              <a:avLst/>
            </a:prstGeom>
          </p:spPr>
        </p:pic>
        <p:pic>
          <p:nvPicPr>
            <p:cNvPr id="164" name="Afbeelding 163">
              <a:extLst>
                <a:ext uri="{FF2B5EF4-FFF2-40B4-BE49-F238E27FC236}">
                  <a16:creationId xmlns:a16="http://schemas.microsoft.com/office/drawing/2014/main" id="{46E5D919-D44B-F940-9225-A9F6FFE5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5200" y="5947200"/>
              <a:ext cx="2297176" cy="533400"/>
            </a:xfrm>
            <a:prstGeom prst="rect">
              <a:avLst/>
            </a:prstGeom>
          </p:spPr>
        </p:pic>
        <p:sp>
          <p:nvSpPr>
            <p:cNvPr id="166" name="Afgeronde rechthoek 165">
              <a:extLst>
                <a:ext uri="{FF2B5EF4-FFF2-40B4-BE49-F238E27FC236}">
                  <a16:creationId xmlns:a16="http://schemas.microsoft.com/office/drawing/2014/main" id="{FF8321EA-FEFF-8147-9648-7B83CC6901E5}"/>
                </a:ext>
              </a:extLst>
            </p:cNvPr>
            <p:cNvSpPr/>
            <p:nvPr/>
          </p:nvSpPr>
          <p:spPr>
            <a:xfrm>
              <a:off x="4932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7" name="Afgeronde rechthoek 166">
              <a:extLst>
                <a:ext uri="{FF2B5EF4-FFF2-40B4-BE49-F238E27FC236}">
                  <a16:creationId xmlns:a16="http://schemas.microsoft.com/office/drawing/2014/main" id="{3AE4F6C5-5843-E04D-92C2-57DD5F131F8E}"/>
                </a:ext>
              </a:extLst>
            </p:cNvPr>
            <p:cNvSpPr/>
            <p:nvPr/>
          </p:nvSpPr>
          <p:spPr>
            <a:xfrm>
              <a:off x="4975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8" name="Afgeronde rechthoek 167">
              <a:extLst>
                <a:ext uri="{FF2B5EF4-FFF2-40B4-BE49-F238E27FC236}">
                  <a16:creationId xmlns:a16="http://schemas.microsoft.com/office/drawing/2014/main" id="{75915985-BDB0-FF49-906A-EE643163FB8A}"/>
                </a:ext>
              </a:extLst>
            </p:cNvPr>
            <p:cNvSpPr/>
            <p:nvPr/>
          </p:nvSpPr>
          <p:spPr>
            <a:xfrm>
              <a:off x="4932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9" name="Afgeronde rechthoek 168">
              <a:extLst>
                <a:ext uri="{FF2B5EF4-FFF2-40B4-BE49-F238E27FC236}">
                  <a16:creationId xmlns:a16="http://schemas.microsoft.com/office/drawing/2014/main" id="{1B1CFE29-0B01-504D-A553-3D2C21CF1348}"/>
                </a:ext>
              </a:extLst>
            </p:cNvPr>
            <p:cNvSpPr/>
            <p:nvPr/>
          </p:nvSpPr>
          <p:spPr>
            <a:xfrm>
              <a:off x="4975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0" name="Afbeelding 169">
              <a:extLst>
                <a:ext uri="{FF2B5EF4-FFF2-40B4-BE49-F238E27FC236}">
                  <a16:creationId xmlns:a16="http://schemas.microsoft.com/office/drawing/2014/main" id="{C86F5A8A-48B3-E646-A63A-C9E1D0FD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1200" y="4237200"/>
              <a:ext cx="2297176" cy="533400"/>
            </a:xfrm>
            <a:prstGeom prst="rect">
              <a:avLst/>
            </a:prstGeom>
          </p:spPr>
        </p:pic>
        <p:pic>
          <p:nvPicPr>
            <p:cNvPr id="171" name="Afbeelding 170">
              <a:extLst>
                <a:ext uri="{FF2B5EF4-FFF2-40B4-BE49-F238E27FC236}">
                  <a16:creationId xmlns:a16="http://schemas.microsoft.com/office/drawing/2014/main" id="{7C215E10-B76C-E344-9C88-678CEF6F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1200" y="5947200"/>
              <a:ext cx="2297176" cy="533400"/>
            </a:xfrm>
            <a:prstGeom prst="rect">
              <a:avLst/>
            </a:prstGeom>
          </p:spPr>
        </p:pic>
        <p:sp>
          <p:nvSpPr>
            <p:cNvPr id="173" name="Afgeronde rechthoek 172">
              <a:extLst>
                <a:ext uri="{FF2B5EF4-FFF2-40B4-BE49-F238E27FC236}">
                  <a16:creationId xmlns:a16="http://schemas.microsoft.com/office/drawing/2014/main" id="{80F3F75B-997D-9F42-8CD3-9126D49E075D}"/>
                </a:ext>
              </a:extLst>
            </p:cNvPr>
            <p:cNvSpPr/>
            <p:nvPr/>
          </p:nvSpPr>
          <p:spPr>
            <a:xfrm>
              <a:off x="7398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74" name="Afgeronde rechthoek 173">
              <a:extLst>
                <a:ext uri="{FF2B5EF4-FFF2-40B4-BE49-F238E27FC236}">
                  <a16:creationId xmlns:a16="http://schemas.microsoft.com/office/drawing/2014/main" id="{8B7AF934-C0A6-9A48-A594-878B05DA34FE}"/>
                </a:ext>
              </a:extLst>
            </p:cNvPr>
            <p:cNvSpPr/>
            <p:nvPr/>
          </p:nvSpPr>
          <p:spPr>
            <a:xfrm>
              <a:off x="7441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5" name="Afgeronde rechthoek 174">
              <a:extLst>
                <a:ext uri="{FF2B5EF4-FFF2-40B4-BE49-F238E27FC236}">
                  <a16:creationId xmlns:a16="http://schemas.microsoft.com/office/drawing/2014/main" id="{47F0D5F5-1942-A24B-82A3-AF180E029F7D}"/>
                </a:ext>
              </a:extLst>
            </p:cNvPr>
            <p:cNvSpPr/>
            <p:nvPr/>
          </p:nvSpPr>
          <p:spPr>
            <a:xfrm>
              <a:off x="7398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76" name="Afgeronde rechthoek 175">
              <a:extLst>
                <a:ext uri="{FF2B5EF4-FFF2-40B4-BE49-F238E27FC236}">
                  <a16:creationId xmlns:a16="http://schemas.microsoft.com/office/drawing/2014/main" id="{E5844985-4AF4-5B48-92FD-1B7B6723E3B0}"/>
                </a:ext>
              </a:extLst>
            </p:cNvPr>
            <p:cNvSpPr/>
            <p:nvPr/>
          </p:nvSpPr>
          <p:spPr>
            <a:xfrm>
              <a:off x="7441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7" name="Afbeelding 176">
              <a:extLst>
                <a:ext uri="{FF2B5EF4-FFF2-40B4-BE49-F238E27FC236}">
                  <a16:creationId xmlns:a16="http://schemas.microsoft.com/office/drawing/2014/main" id="{A3AB866A-5E37-1D4B-A36C-3FDDAAE0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7200" y="4237200"/>
              <a:ext cx="2297176" cy="533400"/>
            </a:xfrm>
            <a:prstGeom prst="rect">
              <a:avLst/>
            </a:prstGeom>
          </p:spPr>
        </p:pic>
        <p:pic>
          <p:nvPicPr>
            <p:cNvPr id="178" name="Afbeelding 177">
              <a:extLst>
                <a:ext uri="{FF2B5EF4-FFF2-40B4-BE49-F238E27FC236}">
                  <a16:creationId xmlns:a16="http://schemas.microsoft.com/office/drawing/2014/main" id="{F8C77C23-BAE0-694A-B1FD-879382F4E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7200" y="5947200"/>
              <a:ext cx="2297176" cy="533400"/>
            </a:xfrm>
            <a:prstGeom prst="rect">
              <a:avLst/>
            </a:prstGeom>
          </p:spPr>
        </p:pic>
        <p:sp>
          <p:nvSpPr>
            <p:cNvPr id="181" name="Afgeronde rechthoek 180">
              <a:extLst>
                <a:ext uri="{FF2B5EF4-FFF2-40B4-BE49-F238E27FC236}">
                  <a16:creationId xmlns:a16="http://schemas.microsoft.com/office/drawing/2014/main" id="{6EB87D29-BD3B-4E4F-8C6C-BAE2B16A58B1}"/>
                </a:ext>
              </a:extLst>
            </p:cNvPr>
            <p:cNvSpPr/>
            <p:nvPr/>
          </p:nvSpPr>
          <p:spPr>
            <a:xfrm>
              <a:off x="973729" y="4346254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Jippie!</a:t>
              </a:r>
            </a:p>
          </p:txBody>
        </p:sp>
        <p:sp>
          <p:nvSpPr>
            <p:cNvPr id="182" name="Tekstvak 181">
              <a:extLst>
                <a:ext uri="{FF2B5EF4-FFF2-40B4-BE49-F238E27FC236}">
                  <a16:creationId xmlns:a16="http://schemas.microsoft.com/office/drawing/2014/main" id="{7BADF59B-D3B5-B44C-ACCE-76F2CF937B46}"/>
                </a:ext>
              </a:extLst>
            </p:cNvPr>
            <p:cNvSpPr txBox="1"/>
            <p:nvPr/>
          </p:nvSpPr>
          <p:spPr>
            <a:xfrm>
              <a:off x="529866" y="434118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roep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B27D8B1A-79AA-5547-9F65-3F9AEFDFB748}"/>
                </a:ext>
              </a:extLst>
            </p:cNvPr>
            <p:cNvSpPr txBox="1"/>
            <p:nvPr/>
          </p:nvSpPr>
          <p:spPr>
            <a:xfrm>
              <a:off x="242825" y="6053718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DAD386DB-6E8C-644B-82C5-F38E41D4B78E}"/>
                </a:ext>
              </a:extLst>
            </p:cNvPr>
            <p:cNvSpPr txBox="1"/>
            <p:nvPr/>
          </p:nvSpPr>
          <p:spPr>
            <a:xfrm>
              <a:off x="2683125" y="4368432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</a:t>
              </a:r>
            </a:p>
          </p:txBody>
        </p:sp>
        <p:sp>
          <p:nvSpPr>
            <p:cNvPr id="63" name="Afgeronde rechthoek 62">
              <a:extLst>
                <a:ext uri="{FF2B5EF4-FFF2-40B4-BE49-F238E27FC236}">
                  <a16:creationId xmlns:a16="http://schemas.microsoft.com/office/drawing/2014/main" id="{5DAA0176-4F82-F547-8382-F512B204BA14}"/>
                </a:ext>
              </a:extLst>
            </p:cNvPr>
            <p:cNvSpPr/>
            <p:nvPr/>
          </p:nvSpPr>
          <p:spPr>
            <a:xfrm>
              <a:off x="1344213" y="6066957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Hoofd</a:t>
              </a:r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0C70FFF3-A3ED-8B45-9471-F7D2910DAC72}"/>
                </a:ext>
              </a:extLst>
            </p:cNvPr>
            <p:cNvSpPr txBox="1"/>
            <p:nvPr/>
          </p:nvSpPr>
          <p:spPr>
            <a:xfrm>
              <a:off x="2695482" y="6066957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 je</a:t>
              </a:r>
            </a:p>
          </p:txBody>
        </p:sp>
        <p:sp>
          <p:nvSpPr>
            <p:cNvPr id="69" name="Afgeronde rechthoek 68">
              <a:extLst>
                <a:ext uri="{FF2B5EF4-FFF2-40B4-BE49-F238E27FC236}">
                  <a16:creationId xmlns:a16="http://schemas.microsoft.com/office/drawing/2014/main" id="{AD2D83E3-FFD6-3E48-AB2A-6077BA32F246}"/>
                </a:ext>
              </a:extLst>
            </p:cNvPr>
            <p:cNvSpPr/>
            <p:nvPr/>
          </p:nvSpPr>
          <p:spPr>
            <a:xfrm>
              <a:off x="3907800" y="6066957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buik</a:t>
              </a:r>
            </a:p>
          </p:txBody>
        </p:sp>
        <p:sp>
          <p:nvSpPr>
            <p:cNvPr id="70" name="Afgeronde rechthoek 69">
              <a:extLst>
                <a:ext uri="{FF2B5EF4-FFF2-40B4-BE49-F238E27FC236}">
                  <a16:creationId xmlns:a16="http://schemas.microsoft.com/office/drawing/2014/main" id="{B25EF820-0901-1D4D-9092-FD621CF7C902}"/>
                </a:ext>
              </a:extLst>
            </p:cNvPr>
            <p:cNvSpPr/>
            <p:nvPr/>
          </p:nvSpPr>
          <p:spPr>
            <a:xfrm>
              <a:off x="3809140" y="4360960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tafel</a:t>
              </a:r>
            </a:p>
          </p:txBody>
        </p:sp>
        <p:sp>
          <p:nvSpPr>
            <p:cNvPr id="71" name="Afgeronde rechthoek 70">
              <a:extLst>
                <a:ext uri="{FF2B5EF4-FFF2-40B4-BE49-F238E27FC236}">
                  <a16:creationId xmlns:a16="http://schemas.microsoft.com/office/drawing/2014/main" id="{DC981C24-172C-D043-AB95-239D99F2A6CE}"/>
                </a:ext>
              </a:extLst>
            </p:cNvPr>
            <p:cNvSpPr/>
            <p:nvPr/>
          </p:nvSpPr>
          <p:spPr>
            <a:xfrm>
              <a:off x="5936886" y="4360960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Stop!</a:t>
              </a:r>
            </a:p>
          </p:txBody>
        </p:sp>
        <p:sp>
          <p:nvSpPr>
            <p:cNvPr id="72" name="Tekstvak 71">
              <a:extLst>
                <a:ext uri="{FF2B5EF4-FFF2-40B4-BE49-F238E27FC236}">
                  <a16:creationId xmlns:a16="http://schemas.microsoft.com/office/drawing/2014/main" id="{B194929F-83B4-A449-845D-07768017B3E6}"/>
                </a:ext>
              </a:extLst>
            </p:cNvPr>
            <p:cNvSpPr txBox="1"/>
            <p:nvPr/>
          </p:nvSpPr>
          <p:spPr>
            <a:xfrm>
              <a:off x="5493023" y="435588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roep</a:t>
              </a:r>
            </a:p>
          </p:txBody>
        </p:sp>
        <p:sp>
          <p:nvSpPr>
            <p:cNvPr id="83" name="Tekstvak 82">
              <a:extLst>
                <a:ext uri="{FF2B5EF4-FFF2-40B4-BE49-F238E27FC236}">
                  <a16:creationId xmlns:a16="http://schemas.microsoft.com/office/drawing/2014/main" id="{0AAB5930-25A0-5745-9184-CDA1BD767B74}"/>
                </a:ext>
              </a:extLst>
            </p:cNvPr>
            <p:cNvSpPr txBox="1"/>
            <p:nvPr/>
          </p:nvSpPr>
          <p:spPr>
            <a:xfrm>
              <a:off x="5342360" y="6055688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4" name="Afgeronde rechthoek 83">
              <a:extLst>
                <a:ext uri="{FF2B5EF4-FFF2-40B4-BE49-F238E27FC236}">
                  <a16:creationId xmlns:a16="http://schemas.microsoft.com/office/drawing/2014/main" id="{C15567F2-8486-6F43-BCF1-5365A58B3D42}"/>
                </a:ext>
              </a:extLst>
            </p:cNvPr>
            <p:cNvSpPr/>
            <p:nvPr/>
          </p:nvSpPr>
          <p:spPr>
            <a:xfrm>
              <a:off x="5805000" y="6069306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boos</a:t>
              </a:r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4A5C0E37-FC9C-7444-A17C-17B9CA39DB55}"/>
                </a:ext>
              </a:extLst>
            </p:cNvPr>
            <p:cNvSpPr txBox="1"/>
            <p:nvPr/>
          </p:nvSpPr>
          <p:spPr>
            <a:xfrm>
              <a:off x="7826789" y="434227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6" name="Afgeronde rechthoek 85">
              <a:extLst>
                <a:ext uri="{FF2B5EF4-FFF2-40B4-BE49-F238E27FC236}">
                  <a16:creationId xmlns:a16="http://schemas.microsoft.com/office/drawing/2014/main" id="{172EBB55-BFF0-0447-8F66-466537EC1922}"/>
                </a:ext>
              </a:extLst>
            </p:cNvPr>
            <p:cNvSpPr/>
            <p:nvPr/>
          </p:nvSpPr>
          <p:spPr>
            <a:xfrm>
              <a:off x="8289429" y="4355888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verdrietig</a:t>
              </a:r>
            </a:p>
          </p:txBody>
        </p:sp>
        <p:sp>
          <p:nvSpPr>
            <p:cNvPr id="87" name="Tekstvak 86">
              <a:extLst>
                <a:ext uri="{FF2B5EF4-FFF2-40B4-BE49-F238E27FC236}">
                  <a16:creationId xmlns:a16="http://schemas.microsoft.com/office/drawing/2014/main" id="{0815DB09-3841-F14E-9D11-80D1B9005718}"/>
                </a:ext>
              </a:extLst>
            </p:cNvPr>
            <p:cNvSpPr txBox="1"/>
            <p:nvPr/>
          </p:nvSpPr>
          <p:spPr>
            <a:xfrm>
              <a:off x="7993667" y="606269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8" name="Afgeronde rechthoek 87">
              <a:extLst>
                <a:ext uri="{FF2B5EF4-FFF2-40B4-BE49-F238E27FC236}">
                  <a16:creationId xmlns:a16="http://schemas.microsoft.com/office/drawing/2014/main" id="{127C8F9D-C79B-3148-A028-951CD51D0CE3}"/>
                </a:ext>
              </a:extLst>
            </p:cNvPr>
            <p:cNvSpPr/>
            <p:nvPr/>
          </p:nvSpPr>
          <p:spPr>
            <a:xfrm>
              <a:off x="8456307" y="6076312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blij</a:t>
              </a:r>
            </a:p>
          </p:txBody>
        </p:sp>
      </p:grpSp>
      <p:sp>
        <p:nvSpPr>
          <p:cNvPr id="89" name="Tekstvak 88">
            <a:extLst>
              <a:ext uri="{FF2B5EF4-FFF2-40B4-BE49-F238E27FC236}">
                <a16:creationId xmlns:a16="http://schemas.microsoft.com/office/drawing/2014/main" id="{8FF9E39E-2629-CB44-9F66-0111D1928AA0}"/>
              </a:ext>
            </a:extLst>
          </p:cNvPr>
          <p:cNvSpPr txBox="1"/>
          <p:nvPr/>
        </p:nvSpPr>
        <p:spPr>
          <a:xfrm>
            <a:off x="2621316" y="88610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stamp</a:t>
            </a:r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A85CDAFF-B94E-C444-A925-0F09846E8CCD}"/>
              </a:ext>
            </a:extLst>
          </p:cNvPr>
          <p:cNvSpPr txBox="1"/>
          <p:nvPr/>
        </p:nvSpPr>
        <p:spPr>
          <a:xfrm>
            <a:off x="3529194" y="889701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met je voeten</a:t>
            </a:r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57779498-AE12-7449-8DD0-D4DB4353DF53}"/>
              </a:ext>
            </a:extLst>
          </p:cNvPr>
          <p:cNvSpPr/>
          <p:nvPr/>
        </p:nvSpPr>
        <p:spPr>
          <a:xfrm>
            <a:off x="3165874" y="89372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1FDA6A0E-6457-104E-A5F1-6B8A694F1AC8}"/>
              </a:ext>
            </a:extLst>
          </p:cNvPr>
          <p:cNvSpPr txBox="1"/>
          <p:nvPr/>
        </p:nvSpPr>
        <p:spPr>
          <a:xfrm>
            <a:off x="5089381" y="89000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beweeg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AEB0F798-7FE1-3746-836F-A01E67E5DA09}"/>
              </a:ext>
            </a:extLst>
          </p:cNvPr>
          <p:cNvSpPr txBox="1"/>
          <p:nvPr/>
        </p:nvSpPr>
        <p:spPr>
          <a:xfrm>
            <a:off x="5997259" y="89359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heen-en-weer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E50EBD55-1B5F-8246-B232-38F6EBF082F1}"/>
              </a:ext>
            </a:extLst>
          </p:cNvPr>
          <p:cNvSpPr/>
          <p:nvPr/>
        </p:nvSpPr>
        <p:spPr>
          <a:xfrm>
            <a:off x="5695724" y="897616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5" name="Tekstvak 94">
            <a:extLst>
              <a:ext uri="{FF2B5EF4-FFF2-40B4-BE49-F238E27FC236}">
                <a16:creationId xmlns:a16="http://schemas.microsoft.com/office/drawing/2014/main" id="{F926565F-84C3-3946-B630-DA9B70C5E915}"/>
              </a:ext>
            </a:extLst>
          </p:cNvPr>
          <p:cNvSpPr txBox="1"/>
          <p:nvPr/>
        </p:nvSpPr>
        <p:spPr>
          <a:xfrm>
            <a:off x="7523090" y="89402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kijk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D80C7677-DC4F-AB49-AC2E-6E403E781A23}"/>
              </a:ext>
            </a:extLst>
          </p:cNvPr>
          <p:cNvSpPr txBox="1"/>
          <p:nvPr/>
        </p:nvSpPr>
        <p:spPr>
          <a:xfrm>
            <a:off x="8118227" y="88865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naar links en rechts</a:t>
            </a:r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1FAB05D2-1BCD-8849-975A-1C854FA2178F}"/>
              </a:ext>
            </a:extLst>
          </p:cNvPr>
          <p:cNvSpPr/>
          <p:nvPr/>
        </p:nvSpPr>
        <p:spPr>
          <a:xfrm>
            <a:off x="7830227" y="902688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55997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558</Words>
  <Application>Microsoft Macintosh PowerPoint</Application>
  <PresentationFormat>A4 (210 x 297 mm)</PresentationFormat>
  <Paragraphs>251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64</cp:revision>
  <cp:lastPrinted>2019-07-08T08:56:36Z</cp:lastPrinted>
  <dcterms:created xsi:type="dcterms:W3CDTF">2019-03-31T08:01:53Z</dcterms:created>
  <dcterms:modified xsi:type="dcterms:W3CDTF">2019-07-08T09:17:55Z</dcterms:modified>
</cp:coreProperties>
</file>