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69" r:id="rId2"/>
    <p:sldId id="270" r:id="rId3"/>
    <p:sldId id="266" r:id="rId4"/>
    <p:sldId id="271" r:id="rId5"/>
    <p:sldId id="268" r:id="rId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FF5A"/>
    <a:srgbClr val="50FF50"/>
    <a:srgbClr val="AB7942"/>
    <a:srgbClr val="00FDFF"/>
    <a:srgbClr val="FFFC00"/>
    <a:srgbClr val="FFC0CB"/>
    <a:srgbClr val="713CD0"/>
    <a:srgbClr val="336AD1"/>
    <a:srgbClr val="7B5EF5"/>
    <a:srgbClr val="4789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7"/>
  </p:normalViewPr>
  <p:slideViewPr>
    <p:cSldViewPr snapToGrid="0" snapToObjects="1">
      <p:cViewPr varScale="1">
        <p:scale>
          <a:sx n="103" d="100"/>
          <a:sy n="103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EEA30-1DC8-B64A-8090-C1A6F836A758}" type="datetimeFigureOut">
              <a:rPr lang="nl-NL" smtClean="0"/>
              <a:t>08-07-19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F9E77-CD1B-2042-BE6F-59F2E840AD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6214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F9E77-CD1B-2042-BE6F-59F2E840AD0F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1862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EF28-17FF-8343-A7EF-F3B5863EE0D4}" type="datetimeFigureOut">
              <a:rPr lang="nl-NL" smtClean="0"/>
              <a:t>08-07-19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064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EF28-17FF-8343-A7EF-F3B5863EE0D4}" type="datetimeFigureOut">
              <a:rPr lang="nl-NL" smtClean="0"/>
              <a:t>08-07-19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989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EF28-17FF-8343-A7EF-F3B5863EE0D4}" type="datetimeFigureOut">
              <a:rPr lang="nl-NL" smtClean="0"/>
              <a:t>08-07-19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153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EF28-17FF-8343-A7EF-F3B5863EE0D4}" type="datetimeFigureOut">
              <a:rPr lang="nl-NL" smtClean="0"/>
              <a:t>08-07-19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679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EF28-17FF-8343-A7EF-F3B5863EE0D4}" type="datetimeFigureOut">
              <a:rPr lang="nl-NL" smtClean="0"/>
              <a:t>08-07-19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798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EF28-17FF-8343-A7EF-F3B5863EE0D4}" type="datetimeFigureOut">
              <a:rPr lang="nl-NL" smtClean="0"/>
              <a:t>08-07-19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629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EF28-17FF-8343-A7EF-F3B5863EE0D4}" type="datetimeFigureOut">
              <a:rPr lang="nl-NL" smtClean="0"/>
              <a:t>08-07-19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4543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EF28-17FF-8343-A7EF-F3B5863EE0D4}" type="datetimeFigureOut">
              <a:rPr lang="nl-NL" smtClean="0"/>
              <a:t>08-07-19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150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EF28-17FF-8343-A7EF-F3B5863EE0D4}" type="datetimeFigureOut">
              <a:rPr lang="nl-NL" smtClean="0"/>
              <a:t>08-07-19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287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EF28-17FF-8343-A7EF-F3B5863EE0D4}" type="datetimeFigureOut">
              <a:rPr lang="nl-NL" smtClean="0"/>
              <a:t>08-07-19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789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6EF28-17FF-8343-A7EF-F3B5863EE0D4}" type="datetimeFigureOut">
              <a:rPr lang="nl-NL" smtClean="0"/>
              <a:t>08-07-19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098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6EF28-17FF-8343-A7EF-F3B5863EE0D4}" type="datetimeFigureOut">
              <a:rPr lang="nl-NL" smtClean="0"/>
              <a:t>08-07-19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F6D95-5A31-DF48-8C45-ABCC7F59A01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19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481ADD8C-F1C4-6847-AF6F-255BF07B7036}"/>
              </a:ext>
            </a:extLst>
          </p:cNvPr>
          <p:cNvSpPr txBox="1"/>
          <p:nvPr/>
        </p:nvSpPr>
        <p:spPr>
          <a:xfrm>
            <a:off x="840259" y="988541"/>
            <a:ext cx="873622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Opzet van het spel:</a:t>
            </a:r>
          </a:p>
          <a:p>
            <a:endParaRPr lang="nl-NL" dirty="0"/>
          </a:p>
          <a:p>
            <a:r>
              <a:rPr lang="nl-NL" dirty="0"/>
              <a:t>Elke speler (6) krijgt 3 setjes van 3 kaarten:</a:t>
            </a:r>
          </a:p>
          <a:p>
            <a:r>
              <a:rPr lang="nl-NL" dirty="0"/>
              <a:t>- Een </a:t>
            </a:r>
            <a:r>
              <a:rPr lang="nl-NL" i="1" dirty="0"/>
              <a:t>gebeurtenis</a:t>
            </a:r>
            <a:r>
              <a:rPr lang="nl-NL" dirty="0"/>
              <a:t> kaart (totaal: 18)</a:t>
            </a:r>
          </a:p>
          <a:p>
            <a:r>
              <a:rPr lang="nl-NL" dirty="0"/>
              <a:t>- Een </a:t>
            </a:r>
            <a:r>
              <a:rPr lang="nl-NL" i="1" dirty="0"/>
              <a:t>signaal</a:t>
            </a:r>
            <a:r>
              <a:rPr lang="nl-NL" dirty="0"/>
              <a:t> kaart (totaal: 18)</a:t>
            </a:r>
          </a:p>
          <a:p>
            <a:r>
              <a:rPr lang="nl-NL" dirty="0"/>
              <a:t>- Een </a:t>
            </a:r>
            <a:r>
              <a:rPr lang="nl-NL" i="1" dirty="0"/>
              <a:t>opdracht</a:t>
            </a:r>
            <a:r>
              <a:rPr lang="nl-NL" dirty="0"/>
              <a:t> kaart (totaal: 18)</a:t>
            </a:r>
          </a:p>
          <a:p>
            <a:endParaRPr lang="nl-NL" dirty="0"/>
          </a:p>
          <a:p>
            <a:r>
              <a:rPr lang="nl-NL" dirty="0"/>
              <a:t>Optioneel zijn de besturingskaarten ALS – DAN inclusief logica</a:t>
            </a:r>
          </a:p>
          <a:p>
            <a:endParaRPr lang="nl-NL" dirty="0"/>
          </a:p>
          <a:p>
            <a:pPr marL="342900" indent="-342900">
              <a:buAutoNum type="arabicPeriod"/>
            </a:pPr>
            <a:r>
              <a:rPr lang="nl-NL" dirty="0"/>
              <a:t>De spelers leggen een gebeurtenis-, opdracht- en signaalkaart bij elkaar: bovenaan de gebeurteniskaart, dan de opdrachtkaart en tenslotte de signaalkaart</a:t>
            </a:r>
          </a:p>
          <a:p>
            <a:pPr marL="342900" indent="-342900">
              <a:buAutoNum type="arabicPeriod"/>
            </a:pPr>
            <a:r>
              <a:rPr lang="nl-NL" dirty="0"/>
              <a:t>Optioneel kunnen spelers de besturingskaart leggen tussen de gebeurtenis en opdrachtkaart</a:t>
            </a:r>
          </a:p>
          <a:p>
            <a:pPr marL="342900" indent="-342900">
              <a:buAutoNum type="arabicPeriod"/>
            </a:pPr>
            <a:r>
              <a:rPr lang="nl-NL" dirty="0"/>
              <a:t>Het spel start met een signaal kaart (toon een signaalkaart)</a:t>
            </a:r>
          </a:p>
          <a:p>
            <a:pPr marL="342900" indent="-342900">
              <a:buAutoNum type="arabicPeriod"/>
            </a:pPr>
            <a:r>
              <a:rPr lang="nl-NL" dirty="0"/>
              <a:t>Hierna voeren de spelers die dit signaal op hun gebeurteniskaart hebben staan het “programma” uit dat bij deze gebeurteniskaart staat: eerst de opdracht, en dan leggen ze de signaalkaart midden op de tafel</a:t>
            </a:r>
          </a:p>
          <a:p>
            <a:pPr marL="342900" indent="-342900">
              <a:buAutoNum type="arabicPeriod"/>
            </a:pPr>
            <a:endParaRPr lang="nl-NL" dirty="0"/>
          </a:p>
          <a:p>
            <a:r>
              <a:rPr lang="nl-NL" dirty="0"/>
              <a:t>(dit laatste is overigens niet handig, want dan klopt ‘t programmaatje niet meer!)</a:t>
            </a:r>
          </a:p>
        </p:txBody>
      </p:sp>
    </p:spTree>
    <p:extLst>
      <p:ext uri="{BB962C8B-B14F-4D97-AF65-F5344CB8AC3E}">
        <p14:creationId xmlns:p14="http://schemas.microsoft.com/office/powerpoint/2010/main" val="280528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fgeronde rechthoek 75">
            <a:extLst>
              <a:ext uri="{FF2B5EF4-FFF2-40B4-BE49-F238E27FC236}">
                <a16:creationId xmlns:a16="http://schemas.microsoft.com/office/drawing/2014/main" id="{943E0AA0-96E6-2740-A900-27BE3EDF85D9}"/>
              </a:ext>
            </a:extLst>
          </p:cNvPr>
          <p:cNvSpPr/>
          <p:nvPr/>
        </p:nvSpPr>
        <p:spPr>
          <a:xfrm>
            <a:off x="0" y="3438000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F19B3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Besturen</a:t>
            </a:r>
          </a:p>
        </p:txBody>
      </p:sp>
      <p:sp>
        <p:nvSpPr>
          <p:cNvPr id="77" name="Afgeronde rechthoek 76">
            <a:extLst>
              <a:ext uri="{FF2B5EF4-FFF2-40B4-BE49-F238E27FC236}">
                <a16:creationId xmlns:a16="http://schemas.microsoft.com/office/drawing/2014/main" id="{5F0840BC-98CB-D94D-B98C-EBB5398C41B7}"/>
              </a:ext>
            </a:extLst>
          </p:cNvPr>
          <p:cNvSpPr/>
          <p:nvPr/>
        </p:nvSpPr>
        <p:spPr>
          <a:xfrm>
            <a:off x="43200" y="3797999"/>
            <a:ext cx="2376000" cy="2973503"/>
          </a:xfrm>
          <a:prstGeom prst="roundRect">
            <a:avLst>
              <a:gd name="adj" fmla="val 4509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36E6814-3ACC-0E4F-85B8-87E45C8F0E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1" t="1735" r="1848" b="2003"/>
          <a:stretch/>
        </p:blipFill>
        <p:spPr>
          <a:xfrm>
            <a:off x="70652" y="3841750"/>
            <a:ext cx="2313774" cy="2870200"/>
          </a:xfrm>
          <a:prstGeom prst="rect">
            <a:avLst/>
          </a:prstGeom>
        </p:spPr>
      </p:pic>
      <p:sp>
        <p:nvSpPr>
          <p:cNvPr id="86" name="Afgeronde rechthoek 85">
            <a:extLst>
              <a:ext uri="{FF2B5EF4-FFF2-40B4-BE49-F238E27FC236}">
                <a16:creationId xmlns:a16="http://schemas.microsoft.com/office/drawing/2014/main" id="{9B6E526A-A108-EC4A-B9E3-259B53009BDD}"/>
              </a:ext>
            </a:extLst>
          </p:cNvPr>
          <p:cNvSpPr/>
          <p:nvPr/>
        </p:nvSpPr>
        <p:spPr>
          <a:xfrm>
            <a:off x="495300" y="4300929"/>
            <a:ext cx="1960750" cy="1972872"/>
          </a:xfrm>
          <a:prstGeom prst="roundRect">
            <a:avLst>
              <a:gd name="adj" fmla="val 3068"/>
            </a:avLst>
          </a:prstGeom>
          <a:solidFill>
            <a:srgbClr val="F19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000" b="1" dirty="0">
              <a:latin typeface="Bradley Hand ITC" panose="03070402050302030203" pitchFamily="66" charset="77"/>
            </a:endParaRPr>
          </a:p>
        </p:txBody>
      </p:sp>
      <p:sp>
        <p:nvSpPr>
          <p:cNvPr id="167" name="Afgeronde rechthoek 166">
            <a:extLst>
              <a:ext uri="{FF2B5EF4-FFF2-40B4-BE49-F238E27FC236}">
                <a16:creationId xmlns:a16="http://schemas.microsoft.com/office/drawing/2014/main" id="{9C7A33BA-DC21-9043-97D5-8C7DD63668D5}"/>
              </a:ext>
            </a:extLst>
          </p:cNvPr>
          <p:cNvSpPr/>
          <p:nvPr/>
        </p:nvSpPr>
        <p:spPr>
          <a:xfrm>
            <a:off x="552936" y="4349750"/>
            <a:ext cx="1272264" cy="1865699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2A96ABEF-A137-164A-A5CA-69776361BA88}"/>
              </a:ext>
            </a:extLst>
          </p:cNvPr>
          <p:cNvSpPr/>
          <p:nvPr/>
        </p:nvSpPr>
        <p:spPr>
          <a:xfrm>
            <a:off x="1547999" y="4349750"/>
            <a:ext cx="924899" cy="186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8" name="Tekstvak 167">
            <a:extLst>
              <a:ext uri="{FF2B5EF4-FFF2-40B4-BE49-F238E27FC236}">
                <a16:creationId xmlns:a16="http://schemas.microsoft.com/office/drawing/2014/main" id="{156BDA3D-B181-3A40-8226-A51EDDEE8E88}"/>
              </a:ext>
            </a:extLst>
          </p:cNvPr>
          <p:cNvSpPr txBox="1"/>
          <p:nvPr/>
        </p:nvSpPr>
        <p:spPr>
          <a:xfrm>
            <a:off x="70652" y="3912433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</a:t>
            </a:r>
          </a:p>
        </p:txBody>
      </p:sp>
      <p:sp>
        <p:nvSpPr>
          <p:cNvPr id="170" name="Tekstvak 169">
            <a:extLst>
              <a:ext uri="{FF2B5EF4-FFF2-40B4-BE49-F238E27FC236}">
                <a16:creationId xmlns:a16="http://schemas.microsoft.com/office/drawing/2014/main" id="{8A6F6D3B-2333-764E-8E03-6EA0367A5FA5}"/>
              </a:ext>
            </a:extLst>
          </p:cNvPr>
          <p:cNvSpPr txBox="1"/>
          <p:nvPr/>
        </p:nvSpPr>
        <p:spPr>
          <a:xfrm>
            <a:off x="2045124" y="390685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</a:p>
        </p:txBody>
      </p:sp>
      <p:sp>
        <p:nvSpPr>
          <p:cNvPr id="171" name="Tekstvak 170">
            <a:extLst>
              <a:ext uri="{FF2B5EF4-FFF2-40B4-BE49-F238E27FC236}">
                <a16:creationId xmlns:a16="http://schemas.microsoft.com/office/drawing/2014/main" id="{D8787D57-6AFE-A34C-AC2A-7EB9DD55570A}"/>
              </a:ext>
            </a:extLst>
          </p:cNvPr>
          <p:cNvSpPr txBox="1"/>
          <p:nvPr/>
        </p:nvSpPr>
        <p:spPr>
          <a:xfrm>
            <a:off x="462024" y="3906858"/>
            <a:ext cx="1463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 hand op je hoofd ligt</a:t>
            </a:r>
          </a:p>
        </p:txBody>
      </p:sp>
      <p:sp>
        <p:nvSpPr>
          <p:cNvPr id="176" name="Afgeronde rechthoek 175">
            <a:extLst>
              <a:ext uri="{FF2B5EF4-FFF2-40B4-BE49-F238E27FC236}">
                <a16:creationId xmlns:a16="http://schemas.microsoft.com/office/drawing/2014/main" id="{2C3604FC-0283-2342-8EC1-C5277A3A3413}"/>
              </a:ext>
            </a:extLst>
          </p:cNvPr>
          <p:cNvSpPr/>
          <p:nvPr/>
        </p:nvSpPr>
        <p:spPr>
          <a:xfrm>
            <a:off x="2466000" y="3438000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F19B3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Besturen</a:t>
            </a:r>
          </a:p>
        </p:txBody>
      </p:sp>
      <p:sp>
        <p:nvSpPr>
          <p:cNvPr id="177" name="Afgeronde rechthoek 176">
            <a:extLst>
              <a:ext uri="{FF2B5EF4-FFF2-40B4-BE49-F238E27FC236}">
                <a16:creationId xmlns:a16="http://schemas.microsoft.com/office/drawing/2014/main" id="{CD16DBCB-0D50-A24D-BDBC-F394C4D92203}"/>
              </a:ext>
            </a:extLst>
          </p:cNvPr>
          <p:cNvSpPr/>
          <p:nvPr/>
        </p:nvSpPr>
        <p:spPr>
          <a:xfrm>
            <a:off x="2509200" y="3797999"/>
            <a:ext cx="2376000" cy="2973503"/>
          </a:xfrm>
          <a:prstGeom prst="roundRect">
            <a:avLst>
              <a:gd name="adj" fmla="val 4509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78" name="Afbeelding 177">
            <a:extLst>
              <a:ext uri="{FF2B5EF4-FFF2-40B4-BE49-F238E27FC236}">
                <a16:creationId xmlns:a16="http://schemas.microsoft.com/office/drawing/2014/main" id="{5091B09F-AD2D-5F47-97F1-88F7ADE509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1" t="1735" r="1848" b="2003"/>
          <a:stretch/>
        </p:blipFill>
        <p:spPr>
          <a:xfrm>
            <a:off x="2536652" y="3841750"/>
            <a:ext cx="2313774" cy="2870200"/>
          </a:xfrm>
          <a:prstGeom prst="rect">
            <a:avLst/>
          </a:prstGeom>
        </p:spPr>
      </p:pic>
      <p:sp>
        <p:nvSpPr>
          <p:cNvPr id="179" name="Afgeronde rechthoek 178">
            <a:extLst>
              <a:ext uri="{FF2B5EF4-FFF2-40B4-BE49-F238E27FC236}">
                <a16:creationId xmlns:a16="http://schemas.microsoft.com/office/drawing/2014/main" id="{5CF03573-9264-EF44-9411-B1B59B1F49B9}"/>
              </a:ext>
            </a:extLst>
          </p:cNvPr>
          <p:cNvSpPr/>
          <p:nvPr/>
        </p:nvSpPr>
        <p:spPr>
          <a:xfrm>
            <a:off x="2961300" y="4300929"/>
            <a:ext cx="1960750" cy="1972872"/>
          </a:xfrm>
          <a:prstGeom prst="roundRect">
            <a:avLst>
              <a:gd name="adj" fmla="val 3068"/>
            </a:avLst>
          </a:prstGeom>
          <a:solidFill>
            <a:srgbClr val="F19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000" b="1" dirty="0">
              <a:latin typeface="Bradley Hand ITC" panose="03070402050302030203" pitchFamily="66" charset="77"/>
            </a:endParaRPr>
          </a:p>
        </p:txBody>
      </p:sp>
      <p:sp>
        <p:nvSpPr>
          <p:cNvPr id="180" name="Afgeronde rechthoek 179">
            <a:extLst>
              <a:ext uri="{FF2B5EF4-FFF2-40B4-BE49-F238E27FC236}">
                <a16:creationId xmlns:a16="http://schemas.microsoft.com/office/drawing/2014/main" id="{BAEA92F7-09FB-7F4A-B8E2-70E25B4DD76C}"/>
              </a:ext>
            </a:extLst>
          </p:cNvPr>
          <p:cNvSpPr/>
          <p:nvPr/>
        </p:nvSpPr>
        <p:spPr>
          <a:xfrm>
            <a:off x="3018936" y="4349750"/>
            <a:ext cx="1272264" cy="1865699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1" name="Rechthoek 180">
            <a:extLst>
              <a:ext uri="{FF2B5EF4-FFF2-40B4-BE49-F238E27FC236}">
                <a16:creationId xmlns:a16="http://schemas.microsoft.com/office/drawing/2014/main" id="{D2877B56-166B-D34D-AA11-CC4CEC75FABC}"/>
              </a:ext>
            </a:extLst>
          </p:cNvPr>
          <p:cNvSpPr/>
          <p:nvPr/>
        </p:nvSpPr>
        <p:spPr>
          <a:xfrm>
            <a:off x="4013999" y="4349750"/>
            <a:ext cx="924899" cy="186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2" name="Tekstvak 181">
            <a:extLst>
              <a:ext uri="{FF2B5EF4-FFF2-40B4-BE49-F238E27FC236}">
                <a16:creationId xmlns:a16="http://schemas.microsoft.com/office/drawing/2014/main" id="{D6F53BAD-DDA4-FA47-A0B1-62DB2CC3B344}"/>
              </a:ext>
            </a:extLst>
          </p:cNvPr>
          <p:cNvSpPr txBox="1"/>
          <p:nvPr/>
        </p:nvSpPr>
        <p:spPr>
          <a:xfrm>
            <a:off x="2536652" y="3912433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</a:t>
            </a:r>
          </a:p>
        </p:txBody>
      </p:sp>
      <p:sp>
        <p:nvSpPr>
          <p:cNvPr id="183" name="Tekstvak 182">
            <a:extLst>
              <a:ext uri="{FF2B5EF4-FFF2-40B4-BE49-F238E27FC236}">
                <a16:creationId xmlns:a16="http://schemas.microsoft.com/office/drawing/2014/main" id="{7000B102-5C27-0541-B783-AB623E1697EB}"/>
              </a:ext>
            </a:extLst>
          </p:cNvPr>
          <p:cNvSpPr txBox="1"/>
          <p:nvPr/>
        </p:nvSpPr>
        <p:spPr>
          <a:xfrm>
            <a:off x="4511124" y="390685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</a:p>
        </p:txBody>
      </p:sp>
      <p:sp>
        <p:nvSpPr>
          <p:cNvPr id="196" name="Tekstvak 195">
            <a:extLst>
              <a:ext uri="{FF2B5EF4-FFF2-40B4-BE49-F238E27FC236}">
                <a16:creationId xmlns:a16="http://schemas.microsoft.com/office/drawing/2014/main" id="{B59567FC-6322-234F-A4B0-79F41FDEE022}"/>
              </a:ext>
            </a:extLst>
          </p:cNvPr>
          <p:cNvSpPr txBox="1"/>
          <p:nvPr/>
        </p:nvSpPr>
        <p:spPr>
          <a:xfrm>
            <a:off x="2928024" y="3906858"/>
            <a:ext cx="1553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 boos of verdrietig kijkt</a:t>
            </a:r>
          </a:p>
        </p:txBody>
      </p:sp>
      <p:grpSp>
        <p:nvGrpSpPr>
          <p:cNvPr id="17" name="Groep 16">
            <a:extLst>
              <a:ext uri="{FF2B5EF4-FFF2-40B4-BE49-F238E27FC236}">
                <a16:creationId xmlns:a16="http://schemas.microsoft.com/office/drawing/2014/main" id="{DFB45C13-F83F-B94D-852B-C3D8DD2EA9ED}"/>
              </a:ext>
            </a:extLst>
          </p:cNvPr>
          <p:cNvGrpSpPr/>
          <p:nvPr/>
        </p:nvGrpSpPr>
        <p:grpSpPr>
          <a:xfrm>
            <a:off x="4932000" y="3438000"/>
            <a:ext cx="4938898" cy="3420000"/>
            <a:chOff x="4932000" y="3438000"/>
            <a:chExt cx="4938898" cy="3420000"/>
          </a:xfrm>
        </p:grpSpPr>
        <p:sp>
          <p:nvSpPr>
            <p:cNvPr id="199" name="Afgeronde rechthoek 198">
              <a:extLst>
                <a:ext uri="{FF2B5EF4-FFF2-40B4-BE49-F238E27FC236}">
                  <a16:creationId xmlns:a16="http://schemas.microsoft.com/office/drawing/2014/main" id="{ED67B46C-D1D8-8447-AFD7-24D8A5838AA7}"/>
                </a:ext>
              </a:extLst>
            </p:cNvPr>
            <p:cNvSpPr/>
            <p:nvPr/>
          </p:nvSpPr>
          <p:spPr>
            <a:xfrm>
              <a:off x="4932000" y="3438000"/>
              <a:ext cx="2466000" cy="3420000"/>
            </a:xfrm>
            <a:prstGeom prst="roundRect">
              <a:avLst>
                <a:gd name="adj" fmla="val 5578"/>
              </a:avLst>
            </a:prstGeom>
            <a:solidFill>
              <a:srgbClr val="F19B3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500" b="1" dirty="0">
                  <a:latin typeface="Bradley Hand ITC" panose="03070402050302030203" pitchFamily="66" charset="77"/>
                  <a:cs typeface="Jokerman" panose="020F0502020204030204" pitchFamily="34" charset="0"/>
                </a:rPr>
                <a:t>Besturen</a:t>
              </a:r>
            </a:p>
          </p:txBody>
        </p:sp>
        <p:sp>
          <p:nvSpPr>
            <p:cNvPr id="200" name="Afgeronde rechthoek 199">
              <a:extLst>
                <a:ext uri="{FF2B5EF4-FFF2-40B4-BE49-F238E27FC236}">
                  <a16:creationId xmlns:a16="http://schemas.microsoft.com/office/drawing/2014/main" id="{35BB1828-2FF5-F743-8C5F-68B52A99835F}"/>
                </a:ext>
              </a:extLst>
            </p:cNvPr>
            <p:cNvSpPr/>
            <p:nvPr/>
          </p:nvSpPr>
          <p:spPr>
            <a:xfrm>
              <a:off x="4975200" y="3797999"/>
              <a:ext cx="2376000" cy="2973503"/>
            </a:xfrm>
            <a:prstGeom prst="roundRect">
              <a:avLst>
                <a:gd name="adj" fmla="val 4509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201" name="Afbeelding 200">
              <a:extLst>
                <a:ext uri="{FF2B5EF4-FFF2-40B4-BE49-F238E27FC236}">
                  <a16:creationId xmlns:a16="http://schemas.microsoft.com/office/drawing/2014/main" id="{25B3A365-6692-2B49-B066-8A7F3CF7B7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51" t="1735" r="1848" b="2003"/>
            <a:stretch/>
          </p:blipFill>
          <p:spPr>
            <a:xfrm>
              <a:off x="5002652" y="3841750"/>
              <a:ext cx="2313774" cy="2870200"/>
            </a:xfrm>
            <a:prstGeom prst="rect">
              <a:avLst/>
            </a:prstGeom>
          </p:spPr>
        </p:pic>
        <p:sp>
          <p:nvSpPr>
            <p:cNvPr id="202" name="Afgeronde rechthoek 201">
              <a:extLst>
                <a:ext uri="{FF2B5EF4-FFF2-40B4-BE49-F238E27FC236}">
                  <a16:creationId xmlns:a16="http://schemas.microsoft.com/office/drawing/2014/main" id="{05CD8FC7-7EDC-2643-AAAA-529F73E76FB6}"/>
                </a:ext>
              </a:extLst>
            </p:cNvPr>
            <p:cNvSpPr/>
            <p:nvPr/>
          </p:nvSpPr>
          <p:spPr>
            <a:xfrm>
              <a:off x="5427300" y="4300929"/>
              <a:ext cx="1960750" cy="1972872"/>
            </a:xfrm>
            <a:prstGeom prst="roundRect">
              <a:avLst>
                <a:gd name="adj" fmla="val 3068"/>
              </a:avLst>
            </a:prstGeom>
            <a:solidFill>
              <a:srgbClr val="F19B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000" b="1" dirty="0">
                <a:latin typeface="Bradley Hand ITC" panose="03070402050302030203" pitchFamily="66" charset="77"/>
              </a:endParaRPr>
            </a:p>
          </p:txBody>
        </p:sp>
        <p:sp>
          <p:nvSpPr>
            <p:cNvPr id="203" name="Afgeronde rechthoek 202">
              <a:extLst>
                <a:ext uri="{FF2B5EF4-FFF2-40B4-BE49-F238E27FC236}">
                  <a16:creationId xmlns:a16="http://schemas.microsoft.com/office/drawing/2014/main" id="{6305CB2D-EAFA-6348-8503-AC5F0994AFD5}"/>
                </a:ext>
              </a:extLst>
            </p:cNvPr>
            <p:cNvSpPr/>
            <p:nvPr/>
          </p:nvSpPr>
          <p:spPr>
            <a:xfrm>
              <a:off x="5484936" y="4349750"/>
              <a:ext cx="1272264" cy="1865699"/>
            </a:xfrm>
            <a:prstGeom prst="roundRect">
              <a:avLst>
                <a:gd name="adj" fmla="val 55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4" name="Rechthoek 203">
              <a:extLst>
                <a:ext uri="{FF2B5EF4-FFF2-40B4-BE49-F238E27FC236}">
                  <a16:creationId xmlns:a16="http://schemas.microsoft.com/office/drawing/2014/main" id="{2D8ECAD4-14D1-ED4B-824F-5EEF095F4FB6}"/>
                </a:ext>
              </a:extLst>
            </p:cNvPr>
            <p:cNvSpPr/>
            <p:nvPr/>
          </p:nvSpPr>
          <p:spPr>
            <a:xfrm>
              <a:off x="6479999" y="4349750"/>
              <a:ext cx="924899" cy="1865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5" name="Tekstvak 204">
              <a:extLst>
                <a:ext uri="{FF2B5EF4-FFF2-40B4-BE49-F238E27FC236}">
                  <a16:creationId xmlns:a16="http://schemas.microsoft.com/office/drawing/2014/main" id="{C77362F2-11F9-724C-95F4-379354CFADB3}"/>
                </a:ext>
              </a:extLst>
            </p:cNvPr>
            <p:cNvSpPr txBox="1"/>
            <p:nvPr/>
          </p:nvSpPr>
          <p:spPr>
            <a:xfrm>
              <a:off x="5002652" y="3912433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als</a:t>
              </a:r>
            </a:p>
          </p:txBody>
        </p:sp>
        <p:sp>
          <p:nvSpPr>
            <p:cNvPr id="206" name="Tekstvak 205">
              <a:extLst>
                <a:ext uri="{FF2B5EF4-FFF2-40B4-BE49-F238E27FC236}">
                  <a16:creationId xmlns:a16="http://schemas.microsoft.com/office/drawing/2014/main" id="{ED56D612-3F6A-DB42-A331-265941DF6956}"/>
                </a:ext>
              </a:extLst>
            </p:cNvPr>
            <p:cNvSpPr txBox="1"/>
            <p:nvPr/>
          </p:nvSpPr>
          <p:spPr>
            <a:xfrm>
              <a:off x="6977124" y="3906859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dan</a:t>
              </a:r>
            </a:p>
          </p:txBody>
        </p:sp>
        <p:sp>
          <p:nvSpPr>
            <p:cNvPr id="207" name="Tekstvak 206">
              <a:extLst>
                <a:ext uri="{FF2B5EF4-FFF2-40B4-BE49-F238E27FC236}">
                  <a16:creationId xmlns:a16="http://schemas.microsoft.com/office/drawing/2014/main" id="{EA5ADECC-9A95-3240-A6BF-568CDEB56642}"/>
                </a:ext>
              </a:extLst>
            </p:cNvPr>
            <p:cNvSpPr txBox="1"/>
            <p:nvPr/>
          </p:nvSpPr>
          <p:spPr>
            <a:xfrm>
              <a:off x="5394024" y="3906858"/>
              <a:ext cx="13805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je hand op je buik ligt</a:t>
              </a:r>
            </a:p>
          </p:txBody>
        </p:sp>
        <p:sp>
          <p:nvSpPr>
            <p:cNvPr id="209" name="Afgeronde rechthoek 208">
              <a:extLst>
                <a:ext uri="{FF2B5EF4-FFF2-40B4-BE49-F238E27FC236}">
                  <a16:creationId xmlns:a16="http://schemas.microsoft.com/office/drawing/2014/main" id="{0362622C-9171-984F-A89E-EEDBA8B44CD6}"/>
                </a:ext>
              </a:extLst>
            </p:cNvPr>
            <p:cNvSpPr/>
            <p:nvPr/>
          </p:nvSpPr>
          <p:spPr>
            <a:xfrm>
              <a:off x="7398000" y="3438000"/>
              <a:ext cx="2466000" cy="3420000"/>
            </a:xfrm>
            <a:prstGeom prst="roundRect">
              <a:avLst>
                <a:gd name="adj" fmla="val 5578"/>
              </a:avLst>
            </a:prstGeom>
            <a:solidFill>
              <a:srgbClr val="F19B3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500" b="1" dirty="0">
                  <a:latin typeface="Bradley Hand ITC" panose="03070402050302030203" pitchFamily="66" charset="77"/>
                  <a:cs typeface="Jokerman" panose="020F0502020204030204" pitchFamily="34" charset="0"/>
                </a:rPr>
                <a:t>Besturen</a:t>
              </a:r>
            </a:p>
          </p:txBody>
        </p:sp>
        <p:sp>
          <p:nvSpPr>
            <p:cNvPr id="210" name="Afgeronde rechthoek 209">
              <a:extLst>
                <a:ext uri="{FF2B5EF4-FFF2-40B4-BE49-F238E27FC236}">
                  <a16:creationId xmlns:a16="http://schemas.microsoft.com/office/drawing/2014/main" id="{CCCE2567-713F-A849-869F-DFF98BE209E0}"/>
                </a:ext>
              </a:extLst>
            </p:cNvPr>
            <p:cNvSpPr/>
            <p:nvPr/>
          </p:nvSpPr>
          <p:spPr>
            <a:xfrm>
              <a:off x="7441200" y="3797999"/>
              <a:ext cx="2376000" cy="2973503"/>
            </a:xfrm>
            <a:prstGeom prst="roundRect">
              <a:avLst>
                <a:gd name="adj" fmla="val 4509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211" name="Afbeelding 210">
              <a:extLst>
                <a:ext uri="{FF2B5EF4-FFF2-40B4-BE49-F238E27FC236}">
                  <a16:creationId xmlns:a16="http://schemas.microsoft.com/office/drawing/2014/main" id="{4D9CFFB7-1688-E747-999B-609A8A4028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51" t="1735" r="1848" b="2003"/>
            <a:stretch/>
          </p:blipFill>
          <p:spPr>
            <a:xfrm>
              <a:off x="7468652" y="3841750"/>
              <a:ext cx="2313774" cy="2870200"/>
            </a:xfrm>
            <a:prstGeom prst="rect">
              <a:avLst/>
            </a:prstGeom>
          </p:spPr>
        </p:pic>
        <p:sp>
          <p:nvSpPr>
            <p:cNvPr id="212" name="Afgeronde rechthoek 211">
              <a:extLst>
                <a:ext uri="{FF2B5EF4-FFF2-40B4-BE49-F238E27FC236}">
                  <a16:creationId xmlns:a16="http://schemas.microsoft.com/office/drawing/2014/main" id="{58810E46-BE51-C543-8EA5-F945022B0147}"/>
                </a:ext>
              </a:extLst>
            </p:cNvPr>
            <p:cNvSpPr/>
            <p:nvPr/>
          </p:nvSpPr>
          <p:spPr>
            <a:xfrm>
              <a:off x="7893300" y="4300929"/>
              <a:ext cx="1960750" cy="1972872"/>
            </a:xfrm>
            <a:prstGeom prst="roundRect">
              <a:avLst>
                <a:gd name="adj" fmla="val 3068"/>
              </a:avLst>
            </a:prstGeom>
            <a:solidFill>
              <a:srgbClr val="F19B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000" b="1" dirty="0">
                <a:latin typeface="Bradley Hand ITC" panose="03070402050302030203" pitchFamily="66" charset="77"/>
              </a:endParaRPr>
            </a:p>
          </p:txBody>
        </p:sp>
        <p:sp>
          <p:nvSpPr>
            <p:cNvPr id="218" name="Afgeronde rechthoek 217">
              <a:extLst>
                <a:ext uri="{FF2B5EF4-FFF2-40B4-BE49-F238E27FC236}">
                  <a16:creationId xmlns:a16="http://schemas.microsoft.com/office/drawing/2014/main" id="{7430D648-A428-AD41-97A8-5DEB0C2699B1}"/>
                </a:ext>
              </a:extLst>
            </p:cNvPr>
            <p:cNvSpPr/>
            <p:nvPr/>
          </p:nvSpPr>
          <p:spPr>
            <a:xfrm>
              <a:off x="7950936" y="4349750"/>
              <a:ext cx="1272264" cy="1865699"/>
            </a:xfrm>
            <a:prstGeom prst="roundRect">
              <a:avLst>
                <a:gd name="adj" fmla="val 55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9" name="Rechthoek 218">
              <a:extLst>
                <a:ext uri="{FF2B5EF4-FFF2-40B4-BE49-F238E27FC236}">
                  <a16:creationId xmlns:a16="http://schemas.microsoft.com/office/drawing/2014/main" id="{5632BE4A-87F3-8844-BECF-2CF58B681384}"/>
                </a:ext>
              </a:extLst>
            </p:cNvPr>
            <p:cNvSpPr/>
            <p:nvPr/>
          </p:nvSpPr>
          <p:spPr>
            <a:xfrm>
              <a:off x="8945999" y="4349750"/>
              <a:ext cx="924899" cy="1865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0" name="Tekstvak 219">
              <a:extLst>
                <a:ext uri="{FF2B5EF4-FFF2-40B4-BE49-F238E27FC236}">
                  <a16:creationId xmlns:a16="http://schemas.microsoft.com/office/drawing/2014/main" id="{6ACD7711-1634-FF45-A8A1-51408881F1A1}"/>
                </a:ext>
              </a:extLst>
            </p:cNvPr>
            <p:cNvSpPr txBox="1"/>
            <p:nvPr/>
          </p:nvSpPr>
          <p:spPr>
            <a:xfrm>
              <a:off x="7468652" y="3912433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als</a:t>
              </a:r>
            </a:p>
          </p:txBody>
        </p:sp>
        <p:sp>
          <p:nvSpPr>
            <p:cNvPr id="224" name="Tekstvak 223">
              <a:extLst>
                <a:ext uri="{FF2B5EF4-FFF2-40B4-BE49-F238E27FC236}">
                  <a16:creationId xmlns:a16="http://schemas.microsoft.com/office/drawing/2014/main" id="{92B85A84-2A39-724E-BBFA-5B9E8052CC22}"/>
                </a:ext>
              </a:extLst>
            </p:cNvPr>
            <p:cNvSpPr txBox="1"/>
            <p:nvPr/>
          </p:nvSpPr>
          <p:spPr>
            <a:xfrm>
              <a:off x="9443124" y="3906859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dan</a:t>
              </a:r>
            </a:p>
          </p:txBody>
        </p:sp>
        <p:sp>
          <p:nvSpPr>
            <p:cNvPr id="225" name="Tekstvak 224">
              <a:extLst>
                <a:ext uri="{FF2B5EF4-FFF2-40B4-BE49-F238E27FC236}">
                  <a16:creationId xmlns:a16="http://schemas.microsoft.com/office/drawing/2014/main" id="{1246881F-6A26-2148-97A9-41B6AB75D195}"/>
                </a:ext>
              </a:extLst>
            </p:cNvPr>
            <p:cNvSpPr txBox="1"/>
            <p:nvPr/>
          </p:nvSpPr>
          <p:spPr>
            <a:xfrm>
              <a:off x="7860024" y="3906858"/>
              <a:ext cx="14285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je hand op de tafel ligt</a:t>
              </a:r>
            </a:p>
          </p:txBody>
        </p:sp>
      </p:grpSp>
      <p:sp>
        <p:nvSpPr>
          <p:cNvPr id="227" name="Afgeronde rechthoek 226">
            <a:extLst>
              <a:ext uri="{FF2B5EF4-FFF2-40B4-BE49-F238E27FC236}">
                <a16:creationId xmlns:a16="http://schemas.microsoft.com/office/drawing/2014/main" id="{F03BEDE1-98A3-D54F-A991-C5D3E48E0B9B}"/>
              </a:ext>
            </a:extLst>
          </p:cNvPr>
          <p:cNvSpPr/>
          <p:nvPr/>
        </p:nvSpPr>
        <p:spPr>
          <a:xfrm>
            <a:off x="0" y="0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 err="1">
                <a:latin typeface="Bradley Hand ITC" panose="03070402050302030203" pitchFamily="66" charset="77"/>
                <a:cs typeface="Jokerman" panose="020F0502020204030204" pitchFamily="34" charset="0"/>
              </a:rPr>
              <a:t>Uiterlijken</a:t>
            </a:r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 en praten</a:t>
            </a:r>
          </a:p>
        </p:txBody>
      </p:sp>
      <p:sp>
        <p:nvSpPr>
          <p:cNvPr id="228" name="Afgeronde rechthoek 227">
            <a:extLst>
              <a:ext uri="{FF2B5EF4-FFF2-40B4-BE49-F238E27FC236}">
                <a16:creationId xmlns:a16="http://schemas.microsoft.com/office/drawing/2014/main" id="{0C9E1552-23B3-7643-ABB8-C16710C97312}"/>
              </a:ext>
            </a:extLst>
          </p:cNvPr>
          <p:cNvSpPr/>
          <p:nvPr/>
        </p:nvSpPr>
        <p:spPr>
          <a:xfrm>
            <a:off x="43200" y="360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9" name="Afgeronde rechthoek 228">
            <a:extLst>
              <a:ext uri="{FF2B5EF4-FFF2-40B4-BE49-F238E27FC236}">
                <a16:creationId xmlns:a16="http://schemas.microsoft.com/office/drawing/2014/main" id="{B7123194-3249-6447-9549-F4F2A5D4EF36}"/>
              </a:ext>
            </a:extLst>
          </p:cNvPr>
          <p:cNvSpPr/>
          <p:nvPr/>
        </p:nvSpPr>
        <p:spPr>
          <a:xfrm>
            <a:off x="0" y="1708346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 err="1">
                <a:latin typeface="Bradley Hand ITC" panose="03070402050302030203" pitchFamily="66" charset="77"/>
                <a:cs typeface="Jokerman" panose="020F0502020204030204" pitchFamily="34" charset="0"/>
              </a:rPr>
              <a:t>Uiterlijken</a:t>
            </a:r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 en praten</a:t>
            </a:r>
          </a:p>
        </p:txBody>
      </p:sp>
      <p:sp>
        <p:nvSpPr>
          <p:cNvPr id="230" name="Afgeronde rechthoek 229">
            <a:extLst>
              <a:ext uri="{FF2B5EF4-FFF2-40B4-BE49-F238E27FC236}">
                <a16:creationId xmlns:a16="http://schemas.microsoft.com/office/drawing/2014/main" id="{FD59467F-0DD4-0F41-B274-B2DF2AEE7AC9}"/>
              </a:ext>
            </a:extLst>
          </p:cNvPr>
          <p:cNvSpPr/>
          <p:nvPr/>
        </p:nvSpPr>
        <p:spPr>
          <a:xfrm>
            <a:off x="43200" y="2070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31" name="Afbeelding 230">
            <a:extLst>
              <a:ext uri="{FF2B5EF4-FFF2-40B4-BE49-F238E27FC236}">
                <a16:creationId xmlns:a16="http://schemas.microsoft.com/office/drawing/2014/main" id="{1EE1069D-B1A6-2648-B363-53120415F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00" y="799200"/>
            <a:ext cx="2297176" cy="533400"/>
          </a:xfrm>
          <a:prstGeom prst="rect">
            <a:avLst/>
          </a:prstGeom>
        </p:spPr>
      </p:pic>
      <p:pic>
        <p:nvPicPr>
          <p:cNvPr id="232" name="Afbeelding 231">
            <a:extLst>
              <a:ext uri="{FF2B5EF4-FFF2-40B4-BE49-F238E27FC236}">
                <a16:creationId xmlns:a16="http://schemas.microsoft.com/office/drawing/2014/main" id="{A792EDAC-0C05-A345-9BAD-3CC078947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00" y="2509200"/>
            <a:ext cx="2297176" cy="533400"/>
          </a:xfrm>
          <a:prstGeom prst="rect">
            <a:avLst/>
          </a:prstGeom>
        </p:spPr>
      </p:pic>
      <p:sp>
        <p:nvSpPr>
          <p:cNvPr id="233" name="Afgeronde rechthoek 232">
            <a:extLst>
              <a:ext uri="{FF2B5EF4-FFF2-40B4-BE49-F238E27FC236}">
                <a16:creationId xmlns:a16="http://schemas.microsoft.com/office/drawing/2014/main" id="{BB8E655A-AF94-0E4F-8579-BFBFBBF29B50}"/>
              </a:ext>
            </a:extLst>
          </p:cNvPr>
          <p:cNvSpPr/>
          <p:nvPr/>
        </p:nvSpPr>
        <p:spPr>
          <a:xfrm>
            <a:off x="2466000" y="0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 err="1">
                <a:latin typeface="Bradley Hand ITC" panose="03070402050302030203" pitchFamily="66" charset="77"/>
                <a:cs typeface="Jokerman" panose="020F0502020204030204" pitchFamily="34" charset="0"/>
              </a:rPr>
              <a:t>Uiterlijken</a:t>
            </a:r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 en praten</a:t>
            </a:r>
          </a:p>
        </p:txBody>
      </p:sp>
      <p:sp>
        <p:nvSpPr>
          <p:cNvPr id="234" name="Afgeronde rechthoek 233">
            <a:extLst>
              <a:ext uri="{FF2B5EF4-FFF2-40B4-BE49-F238E27FC236}">
                <a16:creationId xmlns:a16="http://schemas.microsoft.com/office/drawing/2014/main" id="{05181146-552C-3647-A54E-6ECB61AAC9A7}"/>
              </a:ext>
            </a:extLst>
          </p:cNvPr>
          <p:cNvSpPr/>
          <p:nvPr/>
        </p:nvSpPr>
        <p:spPr>
          <a:xfrm>
            <a:off x="2509200" y="360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5" name="Afgeronde rechthoek 234">
            <a:extLst>
              <a:ext uri="{FF2B5EF4-FFF2-40B4-BE49-F238E27FC236}">
                <a16:creationId xmlns:a16="http://schemas.microsoft.com/office/drawing/2014/main" id="{53CEAD11-6753-8D4D-B287-7FAB6EB31ED7}"/>
              </a:ext>
            </a:extLst>
          </p:cNvPr>
          <p:cNvSpPr/>
          <p:nvPr/>
        </p:nvSpPr>
        <p:spPr>
          <a:xfrm>
            <a:off x="2466000" y="1708346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7B5E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 err="1">
                <a:latin typeface="Bradley Hand ITC" panose="03070402050302030203" pitchFamily="66" charset="77"/>
                <a:cs typeface="Jokerman" panose="020F0502020204030204" pitchFamily="34" charset="0"/>
              </a:rPr>
              <a:t>Uiterlijken</a:t>
            </a:r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 en praten</a:t>
            </a:r>
          </a:p>
        </p:txBody>
      </p:sp>
      <p:sp>
        <p:nvSpPr>
          <p:cNvPr id="236" name="Afgeronde rechthoek 235">
            <a:extLst>
              <a:ext uri="{FF2B5EF4-FFF2-40B4-BE49-F238E27FC236}">
                <a16:creationId xmlns:a16="http://schemas.microsoft.com/office/drawing/2014/main" id="{3981419C-6DCF-544A-BD88-D56AB1B27C3E}"/>
              </a:ext>
            </a:extLst>
          </p:cNvPr>
          <p:cNvSpPr/>
          <p:nvPr/>
        </p:nvSpPr>
        <p:spPr>
          <a:xfrm>
            <a:off x="2509200" y="2070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37" name="Afbeelding 236">
            <a:extLst>
              <a:ext uri="{FF2B5EF4-FFF2-40B4-BE49-F238E27FC236}">
                <a16:creationId xmlns:a16="http://schemas.microsoft.com/office/drawing/2014/main" id="{316676B8-682F-6B4B-B727-A85E7F02C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200" y="799200"/>
            <a:ext cx="2297176" cy="533400"/>
          </a:xfrm>
          <a:prstGeom prst="rect">
            <a:avLst/>
          </a:prstGeom>
        </p:spPr>
      </p:pic>
      <p:pic>
        <p:nvPicPr>
          <p:cNvPr id="238" name="Afbeelding 237">
            <a:extLst>
              <a:ext uri="{FF2B5EF4-FFF2-40B4-BE49-F238E27FC236}">
                <a16:creationId xmlns:a16="http://schemas.microsoft.com/office/drawing/2014/main" id="{7696C279-D969-624A-8C64-DFD9FBF45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200" y="2509200"/>
            <a:ext cx="2297176" cy="533400"/>
          </a:xfrm>
          <a:prstGeom prst="rect">
            <a:avLst/>
          </a:prstGeom>
        </p:spPr>
      </p:pic>
      <p:sp>
        <p:nvSpPr>
          <p:cNvPr id="252" name="Tekstvak 251">
            <a:extLst>
              <a:ext uri="{FF2B5EF4-FFF2-40B4-BE49-F238E27FC236}">
                <a16:creationId xmlns:a16="http://schemas.microsoft.com/office/drawing/2014/main" id="{84941975-EDB7-E240-99B3-9FC7B1101269}"/>
              </a:ext>
            </a:extLst>
          </p:cNvPr>
          <p:cNvSpPr txBox="1"/>
          <p:nvPr/>
        </p:nvSpPr>
        <p:spPr>
          <a:xfrm>
            <a:off x="529866" y="903182"/>
            <a:ext cx="15263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 alles weer normaal</a:t>
            </a:r>
          </a:p>
        </p:txBody>
      </p:sp>
      <p:sp>
        <p:nvSpPr>
          <p:cNvPr id="253" name="Tekstvak 252">
            <a:extLst>
              <a:ext uri="{FF2B5EF4-FFF2-40B4-BE49-F238E27FC236}">
                <a16:creationId xmlns:a16="http://schemas.microsoft.com/office/drawing/2014/main" id="{7999668D-8B74-B746-B3A3-4119AA0DF99A}"/>
              </a:ext>
            </a:extLst>
          </p:cNvPr>
          <p:cNvSpPr txBox="1"/>
          <p:nvPr/>
        </p:nvSpPr>
        <p:spPr>
          <a:xfrm>
            <a:off x="465869" y="2617687"/>
            <a:ext cx="15263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 alles weer normaal</a:t>
            </a:r>
          </a:p>
        </p:txBody>
      </p:sp>
      <p:sp>
        <p:nvSpPr>
          <p:cNvPr id="254" name="Tekstvak 253">
            <a:extLst>
              <a:ext uri="{FF2B5EF4-FFF2-40B4-BE49-F238E27FC236}">
                <a16:creationId xmlns:a16="http://schemas.microsoft.com/office/drawing/2014/main" id="{01E4AED4-6D9F-5045-B0C4-D26C3E4B1B17}"/>
              </a:ext>
            </a:extLst>
          </p:cNvPr>
          <p:cNvSpPr txBox="1"/>
          <p:nvPr/>
        </p:nvSpPr>
        <p:spPr>
          <a:xfrm>
            <a:off x="3006462" y="942684"/>
            <a:ext cx="15263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 alles weer normaal</a:t>
            </a:r>
          </a:p>
        </p:txBody>
      </p:sp>
      <p:sp>
        <p:nvSpPr>
          <p:cNvPr id="256" name="Tekstvak 255">
            <a:extLst>
              <a:ext uri="{FF2B5EF4-FFF2-40B4-BE49-F238E27FC236}">
                <a16:creationId xmlns:a16="http://schemas.microsoft.com/office/drawing/2014/main" id="{60A64BCD-3032-424A-97ED-5BD4772B8CB0}"/>
              </a:ext>
            </a:extLst>
          </p:cNvPr>
          <p:cNvSpPr txBox="1"/>
          <p:nvPr/>
        </p:nvSpPr>
        <p:spPr>
          <a:xfrm>
            <a:off x="2979010" y="2641505"/>
            <a:ext cx="15263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 alles weer normaal</a:t>
            </a:r>
          </a:p>
        </p:txBody>
      </p:sp>
      <p:sp>
        <p:nvSpPr>
          <p:cNvPr id="268" name="Afgeronde rechthoek 267">
            <a:extLst>
              <a:ext uri="{FF2B5EF4-FFF2-40B4-BE49-F238E27FC236}">
                <a16:creationId xmlns:a16="http://schemas.microsoft.com/office/drawing/2014/main" id="{921EACA4-A39C-BA44-A88E-95940F57A65C}"/>
              </a:ext>
            </a:extLst>
          </p:cNvPr>
          <p:cNvSpPr/>
          <p:nvPr/>
        </p:nvSpPr>
        <p:spPr>
          <a:xfrm>
            <a:off x="4932000" y="0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F19B3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Besturen</a:t>
            </a:r>
          </a:p>
        </p:txBody>
      </p:sp>
      <p:sp>
        <p:nvSpPr>
          <p:cNvPr id="269" name="Afgeronde rechthoek 268">
            <a:extLst>
              <a:ext uri="{FF2B5EF4-FFF2-40B4-BE49-F238E27FC236}">
                <a16:creationId xmlns:a16="http://schemas.microsoft.com/office/drawing/2014/main" id="{D7C0ED5F-7627-7B4D-8E6A-DA396A44AFB4}"/>
              </a:ext>
            </a:extLst>
          </p:cNvPr>
          <p:cNvSpPr/>
          <p:nvPr/>
        </p:nvSpPr>
        <p:spPr>
          <a:xfrm>
            <a:off x="4975200" y="359999"/>
            <a:ext cx="2376000" cy="2973503"/>
          </a:xfrm>
          <a:prstGeom prst="roundRect">
            <a:avLst>
              <a:gd name="adj" fmla="val 4509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70" name="Afbeelding 269">
            <a:extLst>
              <a:ext uri="{FF2B5EF4-FFF2-40B4-BE49-F238E27FC236}">
                <a16:creationId xmlns:a16="http://schemas.microsoft.com/office/drawing/2014/main" id="{F7564D94-3902-DA45-88F7-319B16EC90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1" t="1735" r="1848" b="2003"/>
          <a:stretch/>
        </p:blipFill>
        <p:spPr>
          <a:xfrm>
            <a:off x="5002652" y="403750"/>
            <a:ext cx="2313774" cy="2870200"/>
          </a:xfrm>
          <a:prstGeom prst="rect">
            <a:avLst/>
          </a:prstGeom>
        </p:spPr>
      </p:pic>
      <p:sp>
        <p:nvSpPr>
          <p:cNvPr id="271" name="Afgeronde rechthoek 270">
            <a:extLst>
              <a:ext uri="{FF2B5EF4-FFF2-40B4-BE49-F238E27FC236}">
                <a16:creationId xmlns:a16="http://schemas.microsoft.com/office/drawing/2014/main" id="{BFE25391-3ADB-5C4A-8C6E-41D4DD2951A1}"/>
              </a:ext>
            </a:extLst>
          </p:cNvPr>
          <p:cNvSpPr/>
          <p:nvPr/>
        </p:nvSpPr>
        <p:spPr>
          <a:xfrm>
            <a:off x="5427300" y="862929"/>
            <a:ext cx="1960750" cy="1972872"/>
          </a:xfrm>
          <a:prstGeom prst="roundRect">
            <a:avLst>
              <a:gd name="adj" fmla="val 3068"/>
            </a:avLst>
          </a:prstGeom>
          <a:solidFill>
            <a:srgbClr val="F19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000" b="1" dirty="0">
              <a:latin typeface="Bradley Hand ITC" panose="03070402050302030203" pitchFamily="66" charset="77"/>
            </a:endParaRPr>
          </a:p>
        </p:txBody>
      </p:sp>
      <p:sp>
        <p:nvSpPr>
          <p:cNvPr id="272" name="Afgeronde rechthoek 271">
            <a:extLst>
              <a:ext uri="{FF2B5EF4-FFF2-40B4-BE49-F238E27FC236}">
                <a16:creationId xmlns:a16="http://schemas.microsoft.com/office/drawing/2014/main" id="{26649A69-1408-4642-88FF-4AE637F21563}"/>
              </a:ext>
            </a:extLst>
          </p:cNvPr>
          <p:cNvSpPr/>
          <p:nvPr/>
        </p:nvSpPr>
        <p:spPr>
          <a:xfrm>
            <a:off x="5484936" y="911750"/>
            <a:ext cx="1272264" cy="1865699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3" name="Rechthoek 272">
            <a:extLst>
              <a:ext uri="{FF2B5EF4-FFF2-40B4-BE49-F238E27FC236}">
                <a16:creationId xmlns:a16="http://schemas.microsoft.com/office/drawing/2014/main" id="{DD7B0E9E-FC3B-4E48-896B-F04ABE732F57}"/>
              </a:ext>
            </a:extLst>
          </p:cNvPr>
          <p:cNvSpPr/>
          <p:nvPr/>
        </p:nvSpPr>
        <p:spPr>
          <a:xfrm>
            <a:off x="6479999" y="911750"/>
            <a:ext cx="924899" cy="186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4" name="Tekstvak 273">
            <a:extLst>
              <a:ext uri="{FF2B5EF4-FFF2-40B4-BE49-F238E27FC236}">
                <a16:creationId xmlns:a16="http://schemas.microsoft.com/office/drawing/2014/main" id="{43D1612F-1F7F-D948-9D57-6DBB9B02EC0D}"/>
              </a:ext>
            </a:extLst>
          </p:cNvPr>
          <p:cNvSpPr txBox="1"/>
          <p:nvPr/>
        </p:nvSpPr>
        <p:spPr>
          <a:xfrm>
            <a:off x="5002652" y="474433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</a:t>
            </a:r>
          </a:p>
        </p:txBody>
      </p:sp>
      <p:sp>
        <p:nvSpPr>
          <p:cNvPr id="275" name="Tekstvak 274">
            <a:extLst>
              <a:ext uri="{FF2B5EF4-FFF2-40B4-BE49-F238E27FC236}">
                <a16:creationId xmlns:a16="http://schemas.microsoft.com/office/drawing/2014/main" id="{6D5758AA-E865-6648-B5BE-ADB9A3A4C45A}"/>
              </a:ext>
            </a:extLst>
          </p:cNvPr>
          <p:cNvSpPr txBox="1"/>
          <p:nvPr/>
        </p:nvSpPr>
        <p:spPr>
          <a:xfrm>
            <a:off x="6977124" y="46885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</a:p>
        </p:txBody>
      </p:sp>
      <p:sp>
        <p:nvSpPr>
          <p:cNvPr id="276" name="Tekstvak 275">
            <a:extLst>
              <a:ext uri="{FF2B5EF4-FFF2-40B4-BE49-F238E27FC236}">
                <a16:creationId xmlns:a16="http://schemas.microsoft.com/office/drawing/2014/main" id="{81D06EA8-AB07-E54A-930D-3A90A5A93C31}"/>
              </a:ext>
            </a:extLst>
          </p:cNvPr>
          <p:cNvSpPr txBox="1"/>
          <p:nvPr/>
        </p:nvSpPr>
        <p:spPr>
          <a:xfrm>
            <a:off x="5394024" y="468858"/>
            <a:ext cx="1553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 boos of verdrietig kijkt</a:t>
            </a:r>
          </a:p>
        </p:txBody>
      </p:sp>
      <p:sp>
        <p:nvSpPr>
          <p:cNvPr id="277" name="Afgeronde rechthoek 276">
            <a:extLst>
              <a:ext uri="{FF2B5EF4-FFF2-40B4-BE49-F238E27FC236}">
                <a16:creationId xmlns:a16="http://schemas.microsoft.com/office/drawing/2014/main" id="{89E9A759-3333-7347-A2B8-8BA3061DEC9C}"/>
              </a:ext>
            </a:extLst>
          </p:cNvPr>
          <p:cNvSpPr/>
          <p:nvPr/>
        </p:nvSpPr>
        <p:spPr>
          <a:xfrm>
            <a:off x="7398000" y="0"/>
            <a:ext cx="2466000" cy="3420000"/>
          </a:xfrm>
          <a:prstGeom prst="roundRect">
            <a:avLst>
              <a:gd name="adj" fmla="val 5578"/>
            </a:avLst>
          </a:prstGeom>
          <a:solidFill>
            <a:srgbClr val="F19B3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Besturen</a:t>
            </a:r>
          </a:p>
        </p:txBody>
      </p:sp>
      <p:sp>
        <p:nvSpPr>
          <p:cNvPr id="278" name="Afgeronde rechthoek 277">
            <a:extLst>
              <a:ext uri="{FF2B5EF4-FFF2-40B4-BE49-F238E27FC236}">
                <a16:creationId xmlns:a16="http://schemas.microsoft.com/office/drawing/2014/main" id="{B742CAF3-F460-B44F-A8F7-F6E74D21C421}"/>
              </a:ext>
            </a:extLst>
          </p:cNvPr>
          <p:cNvSpPr/>
          <p:nvPr/>
        </p:nvSpPr>
        <p:spPr>
          <a:xfrm>
            <a:off x="7441200" y="359999"/>
            <a:ext cx="2376000" cy="2973503"/>
          </a:xfrm>
          <a:prstGeom prst="roundRect">
            <a:avLst>
              <a:gd name="adj" fmla="val 4509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79" name="Afbeelding 278">
            <a:extLst>
              <a:ext uri="{FF2B5EF4-FFF2-40B4-BE49-F238E27FC236}">
                <a16:creationId xmlns:a16="http://schemas.microsoft.com/office/drawing/2014/main" id="{CF7012F2-0C33-B54D-9A14-C8C24D734F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1" t="1735" r="1848" b="2003"/>
          <a:stretch/>
        </p:blipFill>
        <p:spPr>
          <a:xfrm>
            <a:off x="7468652" y="403750"/>
            <a:ext cx="2313774" cy="2870200"/>
          </a:xfrm>
          <a:prstGeom prst="rect">
            <a:avLst/>
          </a:prstGeom>
        </p:spPr>
      </p:pic>
      <p:sp>
        <p:nvSpPr>
          <p:cNvPr id="280" name="Afgeronde rechthoek 279">
            <a:extLst>
              <a:ext uri="{FF2B5EF4-FFF2-40B4-BE49-F238E27FC236}">
                <a16:creationId xmlns:a16="http://schemas.microsoft.com/office/drawing/2014/main" id="{F9ED99A9-849B-9E41-9543-5E613CA9F0E7}"/>
              </a:ext>
            </a:extLst>
          </p:cNvPr>
          <p:cNvSpPr/>
          <p:nvPr/>
        </p:nvSpPr>
        <p:spPr>
          <a:xfrm>
            <a:off x="7893300" y="862929"/>
            <a:ext cx="1960750" cy="1972872"/>
          </a:xfrm>
          <a:prstGeom prst="roundRect">
            <a:avLst>
              <a:gd name="adj" fmla="val 3068"/>
            </a:avLst>
          </a:prstGeom>
          <a:solidFill>
            <a:srgbClr val="F19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000" b="1" dirty="0">
              <a:latin typeface="Bradley Hand ITC" panose="03070402050302030203" pitchFamily="66" charset="77"/>
            </a:endParaRPr>
          </a:p>
        </p:txBody>
      </p:sp>
      <p:sp>
        <p:nvSpPr>
          <p:cNvPr id="281" name="Afgeronde rechthoek 280">
            <a:extLst>
              <a:ext uri="{FF2B5EF4-FFF2-40B4-BE49-F238E27FC236}">
                <a16:creationId xmlns:a16="http://schemas.microsoft.com/office/drawing/2014/main" id="{7F13A741-28C6-574C-9E35-76BF5C75141E}"/>
              </a:ext>
            </a:extLst>
          </p:cNvPr>
          <p:cNvSpPr/>
          <p:nvPr/>
        </p:nvSpPr>
        <p:spPr>
          <a:xfrm>
            <a:off x="7950936" y="911750"/>
            <a:ext cx="1272264" cy="1865699"/>
          </a:xfrm>
          <a:prstGeom prst="roundRect">
            <a:avLst>
              <a:gd name="adj" fmla="val 55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2" name="Rechthoek 281">
            <a:extLst>
              <a:ext uri="{FF2B5EF4-FFF2-40B4-BE49-F238E27FC236}">
                <a16:creationId xmlns:a16="http://schemas.microsoft.com/office/drawing/2014/main" id="{668FA6E2-77CC-A644-93C8-C2E9F5531506}"/>
              </a:ext>
            </a:extLst>
          </p:cNvPr>
          <p:cNvSpPr/>
          <p:nvPr/>
        </p:nvSpPr>
        <p:spPr>
          <a:xfrm>
            <a:off x="8945999" y="911750"/>
            <a:ext cx="924899" cy="186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3" name="Tekstvak 282">
            <a:extLst>
              <a:ext uri="{FF2B5EF4-FFF2-40B4-BE49-F238E27FC236}">
                <a16:creationId xmlns:a16="http://schemas.microsoft.com/office/drawing/2014/main" id="{4D47DFD7-11DE-6549-A36D-84B55ECB5D54}"/>
              </a:ext>
            </a:extLst>
          </p:cNvPr>
          <p:cNvSpPr txBox="1"/>
          <p:nvPr/>
        </p:nvSpPr>
        <p:spPr>
          <a:xfrm>
            <a:off x="7468652" y="474433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</a:t>
            </a:r>
          </a:p>
        </p:txBody>
      </p:sp>
      <p:sp>
        <p:nvSpPr>
          <p:cNvPr id="284" name="Tekstvak 283">
            <a:extLst>
              <a:ext uri="{FF2B5EF4-FFF2-40B4-BE49-F238E27FC236}">
                <a16:creationId xmlns:a16="http://schemas.microsoft.com/office/drawing/2014/main" id="{FBAC3784-5625-C447-A294-8B4CDE2AFE36}"/>
              </a:ext>
            </a:extLst>
          </p:cNvPr>
          <p:cNvSpPr txBox="1"/>
          <p:nvPr/>
        </p:nvSpPr>
        <p:spPr>
          <a:xfrm>
            <a:off x="9443124" y="46885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</a:p>
        </p:txBody>
      </p:sp>
      <p:sp>
        <p:nvSpPr>
          <p:cNvPr id="285" name="Tekstvak 284">
            <a:extLst>
              <a:ext uri="{FF2B5EF4-FFF2-40B4-BE49-F238E27FC236}">
                <a16:creationId xmlns:a16="http://schemas.microsoft.com/office/drawing/2014/main" id="{AE6F7694-EDDF-5B49-B3FC-170E528F2FEC}"/>
              </a:ext>
            </a:extLst>
          </p:cNvPr>
          <p:cNvSpPr txBox="1"/>
          <p:nvPr/>
        </p:nvSpPr>
        <p:spPr>
          <a:xfrm>
            <a:off x="7860024" y="468858"/>
            <a:ext cx="1401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 hand ergens op ligt</a:t>
            </a:r>
          </a:p>
        </p:txBody>
      </p:sp>
    </p:spTree>
    <p:extLst>
      <p:ext uri="{BB962C8B-B14F-4D97-AF65-F5344CB8AC3E}">
        <p14:creationId xmlns:p14="http://schemas.microsoft.com/office/powerpoint/2010/main" val="4171828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fgeronde rechthoek 2">
            <a:extLst>
              <a:ext uri="{FF2B5EF4-FFF2-40B4-BE49-F238E27FC236}">
                <a16:creationId xmlns:a16="http://schemas.microsoft.com/office/drawing/2014/main" id="{97CB3D7A-37E8-F04C-B6AD-5E02F948B17B}"/>
              </a:ext>
            </a:extLst>
          </p:cNvPr>
          <p:cNvSpPr/>
          <p:nvPr/>
        </p:nvSpPr>
        <p:spPr>
          <a:xfrm>
            <a:off x="0" y="3438000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Gebeurtenissen</a:t>
            </a:r>
          </a:p>
        </p:txBody>
      </p:sp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0E463142-12CA-9C4A-897B-B177D1E8A2A1}"/>
              </a:ext>
            </a:extLst>
          </p:cNvPr>
          <p:cNvSpPr/>
          <p:nvPr/>
        </p:nvSpPr>
        <p:spPr>
          <a:xfrm>
            <a:off x="43200" y="3798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67526E56-AAB4-D948-A374-50BA3041727C}"/>
              </a:ext>
            </a:extLst>
          </p:cNvPr>
          <p:cNvSpPr/>
          <p:nvPr/>
        </p:nvSpPr>
        <p:spPr>
          <a:xfrm>
            <a:off x="0" y="5146346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Gebeurtenissen</a:t>
            </a:r>
          </a:p>
        </p:txBody>
      </p:sp>
      <p:sp>
        <p:nvSpPr>
          <p:cNvPr id="7" name="Afgeronde rechthoek 6">
            <a:extLst>
              <a:ext uri="{FF2B5EF4-FFF2-40B4-BE49-F238E27FC236}">
                <a16:creationId xmlns:a16="http://schemas.microsoft.com/office/drawing/2014/main" id="{07779440-CECE-5F49-8CEC-1613EA31EDA6}"/>
              </a:ext>
            </a:extLst>
          </p:cNvPr>
          <p:cNvSpPr/>
          <p:nvPr/>
        </p:nvSpPr>
        <p:spPr>
          <a:xfrm>
            <a:off x="43200" y="5508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09CFF244-7D50-2642-8CF0-4A467D5DB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3" y="4140000"/>
            <a:ext cx="2376000" cy="600124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5ED35A29-0E11-5B4F-B60A-224104E5BAEA}"/>
              </a:ext>
            </a:extLst>
          </p:cNvPr>
          <p:cNvSpPr txBox="1"/>
          <p:nvPr/>
        </p:nvSpPr>
        <p:spPr>
          <a:xfrm>
            <a:off x="21600" y="4350826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wanneer ik signaal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57DCDC27-EC87-4347-9938-9C909B2636B8}"/>
              </a:ext>
            </a:extLst>
          </p:cNvPr>
          <p:cNvSpPr txBox="1"/>
          <p:nvPr/>
        </p:nvSpPr>
        <p:spPr>
          <a:xfrm>
            <a:off x="1783730" y="4353361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ontvang</a:t>
            </a:r>
          </a:p>
        </p:txBody>
      </p:sp>
      <p:sp>
        <p:nvSpPr>
          <p:cNvPr id="15" name="Afgeronde rechthoek 14">
            <a:extLst>
              <a:ext uri="{FF2B5EF4-FFF2-40B4-BE49-F238E27FC236}">
                <a16:creationId xmlns:a16="http://schemas.microsoft.com/office/drawing/2014/main" id="{883B8EF6-3D68-BA40-8F21-BEB2A2BF8B0A}"/>
              </a:ext>
            </a:extLst>
          </p:cNvPr>
          <p:cNvSpPr/>
          <p:nvPr/>
        </p:nvSpPr>
        <p:spPr>
          <a:xfrm>
            <a:off x="1184422" y="4355898"/>
            <a:ext cx="645621" cy="241149"/>
          </a:xfrm>
          <a:prstGeom prst="roundRect">
            <a:avLst/>
          </a:prstGeom>
          <a:solidFill>
            <a:srgbClr val="FF0000"/>
          </a:solidFill>
          <a:ln>
            <a:solidFill>
              <a:srgbClr val="D49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ROOD</a:t>
            </a:r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69C4D4E8-03D9-6942-A7F1-DA6FCEE3B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3" y="5850000"/>
            <a:ext cx="2376000" cy="600124"/>
          </a:xfrm>
          <a:prstGeom prst="rect">
            <a:avLst/>
          </a:prstGeom>
        </p:spPr>
      </p:pic>
      <p:sp>
        <p:nvSpPr>
          <p:cNvPr id="19" name="Tekstvak 18">
            <a:extLst>
              <a:ext uri="{FF2B5EF4-FFF2-40B4-BE49-F238E27FC236}">
                <a16:creationId xmlns:a16="http://schemas.microsoft.com/office/drawing/2014/main" id="{CD60613B-825A-E34E-A9A7-C8918A724DB6}"/>
              </a:ext>
            </a:extLst>
          </p:cNvPr>
          <p:cNvSpPr txBox="1"/>
          <p:nvPr/>
        </p:nvSpPr>
        <p:spPr>
          <a:xfrm>
            <a:off x="21600" y="6060826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wanneer ik signaal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4D914099-9D8C-7945-B9E4-0A46345581E9}"/>
              </a:ext>
            </a:extLst>
          </p:cNvPr>
          <p:cNvSpPr txBox="1"/>
          <p:nvPr/>
        </p:nvSpPr>
        <p:spPr>
          <a:xfrm>
            <a:off x="1783730" y="6063361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ontvang</a:t>
            </a:r>
          </a:p>
        </p:txBody>
      </p:sp>
      <p:sp>
        <p:nvSpPr>
          <p:cNvPr id="21" name="Afgeronde rechthoek 20">
            <a:extLst>
              <a:ext uri="{FF2B5EF4-FFF2-40B4-BE49-F238E27FC236}">
                <a16:creationId xmlns:a16="http://schemas.microsoft.com/office/drawing/2014/main" id="{56ACBE44-15F4-0E4C-9A27-70F70D2578F1}"/>
              </a:ext>
            </a:extLst>
          </p:cNvPr>
          <p:cNvSpPr/>
          <p:nvPr/>
        </p:nvSpPr>
        <p:spPr>
          <a:xfrm>
            <a:off x="1184422" y="6065898"/>
            <a:ext cx="645621" cy="241149"/>
          </a:xfrm>
          <a:prstGeom prst="roundRect">
            <a:avLst/>
          </a:prstGeom>
          <a:solidFill>
            <a:srgbClr val="00C800"/>
          </a:solidFill>
          <a:ln>
            <a:solidFill>
              <a:srgbClr val="D49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GROEN</a:t>
            </a:r>
          </a:p>
        </p:txBody>
      </p:sp>
      <p:sp>
        <p:nvSpPr>
          <p:cNvPr id="24" name="Afgeronde rechthoek 23">
            <a:extLst>
              <a:ext uri="{FF2B5EF4-FFF2-40B4-BE49-F238E27FC236}">
                <a16:creationId xmlns:a16="http://schemas.microsoft.com/office/drawing/2014/main" id="{A685CACA-0D34-FB46-80B5-D904B05158F9}"/>
              </a:ext>
            </a:extLst>
          </p:cNvPr>
          <p:cNvSpPr/>
          <p:nvPr/>
        </p:nvSpPr>
        <p:spPr>
          <a:xfrm>
            <a:off x="2466000" y="3438000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Gebeurtenissen</a:t>
            </a:r>
          </a:p>
        </p:txBody>
      </p:sp>
      <p:sp>
        <p:nvSpPr>
          <p:cNvPr id="25" name="Afgeronde rechthoek 24">
            <a:extLst>
              <a:ext uri="{FF2B5EF4-FFF2-40B4-BE49-F238E27FC236}">
                <a16:creationId xmlns:a16="http://schemas.microsoft.com/office/drawing/2014/main" id="{D3167158-8829-364E-B31F-656BCF065E9C}"/>
              </a:ext>
            </a:extLst>
          </p:cNvPr>
          <p:cNvSpPr/>
          <p:nvPr/>
        </p:nvSpPr>
        <p:spPr>
          <a:xfrm>
            <a:off x="2509200" y="3798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Afgeronde rechthoek 25">
            <a:extLst>
              <a:ext uri="{FF2B5EF4-FFF2-40B4-BE49-F238E27FC236}">
                <a16:creationId xmlns:a16="http://schemas.microsoft.com/office/drawing/2014/main" id="{E601CC09-773E-2249-A146-E26DB9911EFE}"/>
              </a:ext>
            </a:extLst>
          </p:cNvPr>
          <p:cNvSpPr/>
          <p:nvPr/>
        </p:nvSpPr>
        <p:spPr>
          <a:xfrm>
            <a:off x="2466000" y="5146346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Gebeurtenissen</a:t>
            </a:r>
          </a:p>
        </p:txBody>
      </p:sp>
      <p:sp>
        <p:nvSpPr>
          <p:cNvPr id="27" name="Afgeronde rechthoek 26">
            <a:extLst>
              <a:ext uri="{FF2B5EF4-FFF2-40B4-BE49-F238E27FC236}">
                <a16:creationId xmlns:a16="http://schemas.microsoft.com/office/drawing/2014/main" id="{16A90C41-064D-C746-A4AF-9FA0CBD32EB2}"/>
              </a:ext>
            </a:extLst>
          </p:cNvPr>
          <p:cNvSpPr/>
          <p:nvPr/>
        </p:nvSpPr>
        <p:spPr>
          <a:xfrm>
            <a:off x="2509200" y="5508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8" name="Afbeelding 27">
            <a:extLst>
              <a:ext uri="{FF2B5EF4-FFF2-40B4-BE49-F238E27FC236}">
                <a16:creationId xmlns:a16="http://schemas.microsoft.com/office/drawing/2014/main" id="{8367D9D0-B43D-B547-B129-95B5DB181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443" y="4140000"/>
            <a:ext cx="2376000" cy="600124"/>
          </a:xfrm>
          <a:prstGeom prst="rect">
            <a:avLst/>
          </a:prstGeom>
        </p:spPr>
      </p:pic>
      <p:sp>
        <p:nvSpPr>
          <p:cNvPr id="29" name="Tekstvak 28">
            <a:extLst>
              <a:ext uri="{FF2B5EF4-FFF2-40B4-BE49-F238E27FC236}">
                <a16:creationId xmlns:a16="http://schemas.microsoft.com/office/drawing/2014/main" id="{06A8D404-B022-F84B-9FA6-9C13FF6816F1}"/>
              </a:ext>
            </a:extLst>
          </p:cNvPr>
          <p:cNvSpPr txBox="1"/>
          <p:nvPr/>
        </p:nvSpPr>
        <p:spPr>
          <a:xfrm>
            <a:off x="2487600" y="4350826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wanneer ik signaal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4F7D6139-6125-2B41-9967-189D3CE6FB92}"/>
              </a:ext>
            </a:extLst>
          </p:cNvPr>
          <p:cNvSpPr txBox="1"/>
          <p:nvPr/>
        </p:nvSpPr>
        <p:spPr>
          <a:xfrm>
            <a:off x="4249730" y="4353361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ontvang</a:t>
            </a:r>
          </a:p>
        </p:txBody>
      </p:sp>
      <p:sp>
        <p:nvSpPr>
          <p:cNvPr id="31" name="Afgeronde rechthoek 30">
            <a:extLst>
              <a:ext uri="{FF2B5EF4-FFF2-40B4-BE49-F238E27FC236}">
                <a16:creationId xmlns:a16="http://schemas.microsoft.com/office/drawing/2014/main" id="{ED107BC1-AA39-594B-8140-7C682279DC30}"/>
              </a:ext>
            </a:extLst>
          </p:cNvPr>
          <p:cNvSpPr/>
          <p:nvPr/>
        </p:nvSpPr>
        <p:spPr>
          <a:xfrm>
            <a:off x="3650422" y="4355898"/>
            <a:ext cx="645621" cy="241149"/>
          </a:xfrm>
          <a:prstGeom prst="roundRect">
            <a:avLst/>
          </a:prstGeom>
          <a:solidFill>
            <a:srgbClr val="0000FF"/>
          </a:solidFill>
          <a:ln>
            <a:solidFill>
              <a:srgbClr val="D49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BLAUW</a:t>
            </a:r>
          </a:p>
        </p:txBody>
      </p:sp>
      <p:pic>
        <p:nvPicPr>
          <p:cNvPr id="32" name="Afbeelding 31">
            <a:extLst>
              <a:ext uri="{FF2B5EF4-FFF2-40B4-BE49-F238E27FC236}">
                <a16:creationId xmlns:a16="http://schemas.microsoft.com/office/drawing/2014/main" id="{95EC60EA-4BCC-3D47-B8E3-4C5D63ED6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443" y="5850000"/>
            <a:ext cx="2376000" cy="600124"/>
          </a:xfrm>
          <a:prstGeom prst="rect">
            <a:avLst/>
          </a:prstGeom>
        </p:spPr>
      </p:pic>
      <p:sp>
        <p:nvSpPr>
          <p:cNvPr id="33" name="Tekstvak 32">
            <a:extLst>
              <a:ext uri="{FF2B5EF4-FFF2-40B4-BE49-F238E27FC236}">
                <a16:creationId xmlns:a16="http://schemas.microsoft.com/office/drawing/2014/main" id="{80B4D5E7-6C00-7944-B3F9-6EDCAAC5E27F}"/>
              </a:ext>
            </a:extLst>
          </p:cNvPr>
          <p:cNvSpPr txBox="1"/>
          <p:nvPr/>
        </p:nvSpPr>
        <p:spPr>
          <a:xfrm>
            <a:off x="2487600" y="6060826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wanneer ik signaal</a:t>
            </a: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BD8C2BEF-A965-2E49-96CC-6FAB2607A937}"/>
              </a:ext>
            </a:extLst>
          </p:cNvPr>
          <p:cNvSpPr txBox="1"/>
          <p:nvPr/>
        </p:nvSpPr>
        <p:spPr>
          <a:xfrm>
            <a:off x="4249730" y="6063361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ontvang</a:t>
            </a:r>
          </a:p>
        </p:txBody>
      </p:sp>
      <p:sp>
        <p:nvSpPr>
          <p:cNvPr id="35" name="Afgeronde rechthoek 34">
            <a:extLst>
              <a:ext uri="{FF2B5EF4-FFF2-40B4-BE49-F238E27FC236}">
                <a16:creationId xmlns:a16="http://schemas.microsoft.com/office/drawing/2014/main" id="{80297FEE-5FCB-6343-8A86-97B46B3D3FA7}"/>
              </a:ext>
            </a:extLst>
          </p:cNvPr>
          <p:cNvSpPr/>
          <p:nvPr/>
        </p:nvSpPr>
        <p:spPr>
          <a:xfrm>
            <a:off x="3650422" y="6065898"/>
            <a:ext cx="645621" cy="241149"/>
          </a:xfrm>
          <a:prstGeom prst="roundRect">
            <a:avLst/>
          </a:prstGeom>
          <a:solidFill>
            <a:srgbClr val="F4B136"/>
          </a:solidFill>
          <a:ln>
            <a:solidFill>
              <a:srgbClr val="D49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ORANJE</a:t>
            </a:r>
          </a:p>
        </p:txBody>
      </p:sp>
      <p:sp>
        <p:nvSpPr>
          <p:cNvPr id="37" name="Afgeronde rechthoek 36">
            <a:extLst>
              <a:ext uri="{FF2B5EF4-FFF2-40B4-BE49-F238E27FC236}">
                <a16:creationId xmlns:a16="http://schemas.microsoft.com/office/drawing/2014/main" id="{A4080BB9-5064-E641-92AE-C5C726FD322A}"/>
              </a:ext>
            </a:extLst>
          </p:cNvPr>
          <p:cNvSpPr/>
          <p:nvPr/>
        </p:nvSpPr>
        <p:spPr>
          <a:xfrm>
            <a:off x="4932000" y="3438000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Gebeurtenissen</a:t>
            </a:r>
          </a:p>
        </p:txBody>
      </p:sp>
      <p:sp>
        <p:nvSpPr>
          <p:cNvPr id="38" name="Afgeronde rechthoek 37">
            <a:extLst>
              <a:ext uri="{FF2B5EF4-FFF2-40B4-BE49-F238E27FC236}">
                <a16:creationId xmlns:a16="http://schemas.microsoft.com/office/drawing/2014/main" id="{02226085-E728-3A4B-9593-F028661AA49B}"/>
              </a:ext>
            </a:extLst>
          </p:cNvPr>
          <p:cNvSpPr/>
          <p:nvPr/>
        </p:nvSpPr>
        <p:spPr>
          <a:xfrm>
            <a:off x="4975200" y="3798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Afgeronde rechthoek 38">
            <a:extLst>
              <a:ext uri="{FF2B5EF4-FFF2-40B4-BE49-F238E27FC236}">
                <a16:creationId xmlns:a16="http://schemas.microsoft.com/office/drawing/2014/main" id="{6FDF7C59-657A-6546-8860-4D1BFB20E5FC}"/>
              </a:ext>
            </a:extLst>
          </p:cNvPr>
          <p:cNvSpPr/>
          <p:nvPr/>
        </p:nvSpPr>
        <p:spPr>
          <a:xfrm>
            <a:off x="4932000" y="5146346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Gebeurtenissen</a:t>
            </a:r>
          </a:p>
        </p:txBody>
      </p:sp>
      <p:sp>
        <p:nvSpPr>
          <p:cNvPr id="40" name="Afgeronde rechthoek 39">
            <a:extLst>
              <a:ext uri="{FF2B5EF4-FFF2-40B4-BE49-F238E27FC236}">
                <a16:creationId xmlns:a16="http://schemas.microsoft.com/office/drawing/2014/main" id="{E9441488-FA6B-1448-952C-730227E680EE}"/>
              </a:ext>
            </a:extLst>
          </p:cNvPr>
          <p:cNvSpPr/>
          <p:nvPr/>
        </p:nvSpPr>
        <p:spPr>
          <a:xfrm>
            <a:off x="4975200" y="5508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1" name="Afbeelding 40">
            <a:extLst>
              <a:ext uri="{FF2B5EF4-FFF2-40B4-BE49-F238E27FC236}">
                <a16:creationId xmlns:a16="http://schemas.microsoft.com/office/drawing/2014/main" id="{846A7DF2-3E19-E444-ACF9-39268E32FC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0"/>
          <a:stretch/>
        </p:blipFill>
        <p:spPr>
          <a:xfrm>
            <a:off x="4976443" y="4140000"/>
            <a:ext cx="2358181" cy="600124"/>
          </a:xfrm>
          <a:prstGeom prst="rect">
            <a:avLst/>
          </a:prstGeom>
        </p:spPr>
      </p:pic>
      <p:sp>
        <p:nvSpPr>
          <p:cNvPr id="42" name="Tekstvak 41">
            <a:extLst>
              <a:ext uri="{FF2B5EF4-FFF2-40B4-BE49-F238E27FC236}">
                <a16:creationId xmlns:a16="http://schemas.microsoft.com/office/drawing/2014/main" id="{57B2089B-4CA9-7145-94F2-97CBA4EEBCD1}"/>
              </a:ext>
            </a:extLst>
          </p:cNvPr>
          <p:cNvSpPr txBox="1"/>
          <p:nvPr/>
        </p:nvSpPr>
        <p:spPr>
          <a:xfrm>
            <a:off x="4953600" y="4350826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wanneer ik signaal</a:t>
            </a:r>
          </a:p>
        </p:txBody>
      </p:sp>
      <p:sp>
        <p:nvSpPr>
          <p:cNvPr id="43" name="Tekstvak 42">
            <a:extLst>
              <a:ext uri="{FF2B5EF4-FFF2-40B4-BE49-F238E27FC236}">
                <a16:creationId xmlns:a16="http://schemas.microsoft.com/office/drawing/2014/main" id="{AD3B59AF-C4EE-E149-92DE-6AF3C2628A13}"/>
              </a:ext>
            </a:extLst>
          </p:cNvPr>
          <p:cNvSpPr txBox="1"/>
          <p:nvPr/>
        </p:nvSpPr>
        <p:spPr>
          <a:xfrm>
            <a:off x="6715730" y="4353361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ontvang</a:t>
            </a:r>
          </a:p>
        </p:txBody>
      </p:sp>
      <p:sp>
        <p:nvSpPr>
          <p:cNvPr id="44" name="Afgeronde rechthoek 43">
            <a:extLst>
              <a:ext uri="{FF2B5EF4-FFF2-40B4-BE49-F238E27FC236}">
                <a16:creationId xmlns:a16="http://schemas.microsoft.com/office/drawing/2014/main" id="{AFFCFC77-3430-4540-A076-963D19AD2582}"/>
              </a:ext>
            </a:extLst>
          </p:cNvPr>
          <p:cNvSpPr/>
          <p:nvPr/>
        </p:nvSpPr>
        <p:spPr>
          <a:xfrm>
            <a:off x="6116422" y="4355898"/>
            <a:ext cx="645621" cy="241149"/>
          </a:xfrm>
          <a:prstGeom prst="roundRect">
            <a:avLst/>
          </a:prstGeom>
          <a:solidFill>
            <a:schemeClr val="tx1"/>
          </a:solidFill>
          <a:ln>
            <a:solidFill>
              <a:srgbClr val="D49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ZWART</a:t>
            </a:r>
          </a:p>
        </p:txBody>
      </p:sp>
      <p:pic>
        <p:nvPicPr>
          <p:cNvPr id="45" name="Afbeelding 44">
            <a:extLst>
              <a:ext uri="{FF2B5EF4-FFF2-40B4-BE49-F238E27FC236}">
                <a16:creationId xmlns:a16="http://schemas.microsoft.com/office/drawing/2014/main" id="{F4638259-707F-DE4F-BBCF-5E838E4726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0"/>
          <a:stretch/>
        </p:blipFill>
        <p:spPr>
          <a:xfrm>
            <a:off x="4976443" y="5850000"/>
            <a:ext cx="2358181" cy="600124"/>
          </a:xfrm>
          <a:prstGeom prst="rect">
            <a:avLst/>
          </a:prstGeom>
        </p:spPr>
      </p:pic>
      <p:sp>
        <p:nvSpPr>
          <p:cNvPr id="46" name="Tekstvak 45">
            <a:extLst>
              <a:ext uri="{FF2B5EF4-FFF2-40B4-BE49-F238E27FC236}">
                <a16:creationId xmlns:a16="http://schemas.microsoft.com/office/drawing/2014/main" id="{B45FCA95-4949-3D46-A59F-3E7F15A25F9F}"/>
              </a:ext>
            </a:extLst>
          </p:cNvPr>
          <p:cNvSpPr txBox="1"/>
          <p:nvPr/>
        </p:nvSpPr>
        <p:spPr>
          <a:xfrm>
            <a:off x="4953600" y="6060826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wanneer ik signaal</a:t>
            </a:r>
          </a:p>
        </p:txBody>
      </p:sp>
      <p:sp>
        <p:nvSpPr>
          <p:cNvPr id="47" name="Tekstvak 46">
            <a:extLst>
              <a:ext uri="{FF2B5EF4-FFF2-40B4-BE49-F238E27FC236}">
                <a16:creationId xmlns:a16="http://schemas.microsoft.com/office/drawing/2014/main" id="{806B7B1D-133F-BD44-A004-2C5DA44227C0}"/>
              </a:ext>
            </a:extLst>
          </p:cNvPr>
          <p:cNvSpPr txBox="1"/>
          <p:nvPr/>
        </p:nvSpPr>
        <p:spPr>
          <a:xfrm>
            <a:off x="6715730" y="6063361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ontvang</a:t>
            </a:r>
          </a:p>
        </p:txBody>
      </p:sp>
      <p:sp>
        <p:nvSpPr>
          <p:cNvPr id="48" name="Afgeronde rechthoek 47">
            <a:extLst>
              <a:ext uri="{FF2B5EF4-FFF2-40B4-BE49-F238E27FC236}">
                <a16:creationId xmlns:a16="http://schemas.microsoft.com/office/drawing/2014/main" id="{F8C55F8B-3D9C-D54C-A6C0-30A6775E9ED1}"/>
              </a:ext>
            </a:extLst>
          </p:cNvPr>
          <p:cNvSpPr/>
          <p:nvPr/>
        </p:nvSpPr>
        <p:spPr>
          <a:xfrm>
            <a:off x="6116422" y="6065898"/>
            <a:ext cx="645621" cy="241149"/>
          </a:xfrm>
          <a:prstGeom prst="roundRect">
            <a:avLst/>
          </a:prstGeom>
          <a:solidFill>
            <a:srgbClr val="7030A0"/>
          </a:solidFill>
          <a:ln>
            <a:solidFill>
              <a:srgbClr val="D49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PAARS</a:t>
            </a:r>
          </a:p>
        </p:txBody>
      </p:sp>
      <p:sp>
        <p:nvSpPr>
          <p:cNvPr id="50" name="Afgeronde rechthoek 49">
            <a:extLst>
              <a:ext uri="{FF2B5EF4-FFF2-40B4-BE49-F238E27FC236}">
                <a16:creationId xmlns:a16="http://schemas.microsoft.com/office/drawing/2014/main" id="{AB9D37A3-EB73-9A48-AD6E-5F2BFBB8C701}"/>
              </a:ext>
            </a:extLst>
          </p:cNvPr>
          <p:cNvSpPr/>
          <p:nvPr/>
        </p:nvSpPr>
        <p:spPr>
          <a:xfrm>
            <a:off x="7398000" y="3438000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Gebeurtenissen</a:t>
            </a:r>
          </a:p>
        </p:txBody>
      </p:sp>
      <p:sp>
        <p:nvSpPr>
          <p:cNvPr id="51" name="Afgeronde rechthoek 50">
            <a:extLst>
              <a:ext uri="{FF2B5EF4-FFF2-40B4-BE49-F238E27FC236}">
                <a16:creationId xmlns:a16="http://schemas.microsoft.com/office/drawing/2014/main" id="{B9A3DE01-45B2-9C47-8D7D-2B4147E4CF9A}"/>
              </a:ext>
            </a:extLst>
          </p:cNvPr>
          <p:cNvSpPr/>
          <p:nvPr/>
        </p:nvSpPr>
        <p:spPr>
          <a:xfrm>
            <a:off x="7441200" y="3798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Afgeronde rechthoek 51">
            <a:extLst>
              <a:ext uri="{FF2B5EF4-FFF2-40B4-BE49-F238E27FC236}">
                <a16:creationId xmlns:a16="http://schemas.microsoft.com/office/drawing/2014/main" id="{B97D7144-E94F-6246-ACB2-F3B7A991D7A7}"/>
              </a:ext>
            </a:extLst>
          </p:cNvPr>
          <p:cNvSpPr/>
          <p:nvPr/>
        </p:nvSpPr>
        <p:spPr>
          <a:xfrm>
            <a:off x="7398000" y="5146346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Gebeurtenissen</a:t>
            </a:r>
          </a:p>
        </p:txBody>
      </p:sp>
      <p:sp>
        <p:nvSpPr>
          <p:cNvPr id="53" name="Afgeronde rechthoek 52">
            <a:extLst>
              <a:ext uri="{FF2B5EF4-FFF2-40B4-BE49-F238E27FC236}">
                <a16:creationId xmlns:a16="http://schemas.microsoft.com/office/drawing/2014/main" id="{7EC6DB7F-CEFD-D246-81CD-BB2B7699232E}"/>
              </a:ext>
            </a:extLst>
          </p:cNvPr>
          <p:cNvSpPr/>
          <p:nvPr/>
        </p:nvSpPr>
        <p:spPr>
          <a:xfrm>
            <a:off x="7441200" y="5508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4" name="Afbeelding 53">
            <a:extLst>
              <a:ext uri="{FF2B5EF4-FFF2-40B4-BE49-F238E27FC236}">
                <a16:creationId xmlns:a16="http://schemas.microsoft.com/office/drawing/2014/main" id="{3DF67D2E-F741-2A48-A2A2-96CA9AF90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443" y="4140000"/>
            <a:ext cx="2376000" cy="600124"/>
          </a:xfrm>
          <a:prstGeom prst="rect">
            <a:avLst/>
          </a:prstGeom>
        </p:spPr>
      </p:pic>
      <p:sp>
        <p:nvSpPr>
          <p:cNvPr id="55" name="Tekstvak 54">
            <a:extLst>
              <a:ext uri="{FF2B5EF4-FFF2-40B4-BE49-F238E27FC236}">
                <a16:creationId xmlns:a16="http://schemas.microsoft.com/office/drawing/2014/main" id="{2B786CC1-BA72-D44E-9EB2-B5BCF14FC0AA}"/>
              </a:ext>
            </a:extLst>
          </p:cNvPr>
          <p:cNvSpPr txBox="1"/>
          <p:nvPr/>
        </p:nvSpPr>
        <p:spPr>
          <a:xfrm>
            <a:off x="7419600" y="4350826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wanneer ik signaal</a:t>
            </a:r>
          </a:p>
        </p:txBody>
      </p:sp>
      <p:sp>
        <p:nvSpPr>
          <p:cNvPr id="56" name="Tekstvak 55">
            <a:extLst>
              <a:ext uri="{FF2B5EF4-FFF2-40B4-BE49-F238E27FC236}">
                <a16:creationId xmlns:a16="http://schemas.microsoft.com/office/drawing/2014/main" id="{D6880D31-C8F3-F24D-AD75-EB7286B07968}"/>
              </a:ext>
            </a:extLst>
          </p:cNvPr>
          <p:cNvSpPr txBox="1"/>
          <p:nvPr/>
        </p:nvSpPr>
        <p:spPr>
          <a:xfrm>
            <a:off x="9181730" y="4353361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ontvang</a:t>
            </a:r>
          </a:p>
        </p:txBody>
      </p:sp>
      <p:sp>
        <p:nvSpPr>
          <p:cNvPr id="57" name="Afgeronde rechthoek 56">
            <a:extLst>
              <a:ext uri="{FF2B5EF4-FFF2-40B4-BE49-F238E27FC236}">
                <a16:creationId xmlns:a16="http://schemas.microsoft.com/office/drawing/2014/main" id="{1355D3E0-64B0-D447-A229-A034C3D52D51}"/>
              </a:ext>
            </a:extLst>
          </p:cNvPr>
          <p:cNvSpPr/>
          <p:nvPr/>
        </p:nvSpPr>
        <p:spPr>
          <a:xfrm>
            <a:off x="8582422" y="4355898"/>
            <a:ext cx="645621" cy="241149"/>
          </a:xfrm>
          <a:prstGeom prst="roundRect">
            <a:avLst/>
          </a:prstGeom>
          <a:solidFill>
            <a:schemeClr val="bg1"/>
          </a:solidFill>
          <a:ln>
            <a:solidFill>
              <a:srgbClr val="D49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</a:t>
            </a:r>
          </a:p>
        </p:txBody>
      </p:sp>
      <p:pic>
        <p:nvPicPr>
          <p:cNvPr id="58" name="Afbeelding 57">
            <a:extLst>
              <a:ext uri="{FF2B5EF4-FFF2-40B4-BE49-F238E27FC236}">
                <a16:creationId xmlns:a16="http://schemas.microsoft.com/office/drawing/2014/main" id="{4D255BD9-A19E-B148-8011-0C98949FF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443" y="5850000"/>
            <a:ext cx="2376000" cy="600124"/>
          </a:xfrm>
          <a:prstGeom prst="rect">
            <a:avLst/>
          </a:prstGeom>
        </p:spPr>
      </p:pic>
      <p:sp>
        <p:nvSpPr>
          <p:cNvPr id="59" name="Tekstvak 58">
            <a:extLst>
              <a:ext uri="{FF2B5EF4-FFF2-40B4-BE49-F238E27FC236}">
                <a16:creationId xmlns:a16="http://schemas.microsoft.com/office/drawing/2014/main" id="{5BFCD89E-2DC4-2D4D-B10F-52A4A9AD2727}"/>
              </a:ext>
            </a:extLst>
          </p:cNvPr>
          <p:cNvSpPr txBox="1"/>
          <p:nvPr/>
        </p:nvSpPr>
        <p:spPr>
          <a:xfrm>
            <a:off x="7419600" y="6060826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wanneer ik signaal</a:t>
            </a:r>
          </a:p>
        </p:txBody>
      </p:sp>
      <p:sp>
        <p:nvSpPr>
          <p:cNvPr id="60" name="Tekstvak 59">
            <a:extLst>
              <a:ext uri="{FF2B5EF4-FFF2-40B4-BE49-F238E27FC236}">
                <a16:creationId xmlns:a16="http://schemas.microsoft.com/office/drawing/2014/main" id="{8026FFB0-FAAC-354A-9959-FBA90510DDB1}"/>
              </a:ext>
            </a:extLst>
          </p:cNvPr>
          <p:cNvSpPr txBox="1"/>
          <p:nvPr/>
        </p:nvSpPr>
        <p:spPr>
          <a:xfrm>
            <a:off x="9181730" y="6063361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ontvang</a:t>
            </a:r>
          </a:p>
        </p:txBody>
      </p:sp>
      <p:sp>
        <p:nvSpPr>
          <p:cNvPr id="61" name="Afgeronde rechthoek 60">
            <a:extLst>
              <a:ext uri="{FF2B5EF4-FFF2-40B4-BE49-F238E27FC236}">
                <a16:creationId xmlns:a16="http://schemas.microsoft.com/office/drawing/2014/main" id="{236DEBD2-EF1D-F445-A90B-781FF9460B1F}"/>
              </a:ext>
            </a:extLst>
          </p:cNvPr>
          <p:cNvSpPr/>
          <p:nvPr/>
        </p:nvSpPr>
        <p:spPr>
          <a:xfrm>
            <a:off x="8582422" y="6065898"/>
            <a:ext cx="645621" cy="241149"/>
          </a:xfrm>
          <a:prstGeom prst="roundRect">
            <a:avLst/>
          </a:prstGeom>
          <a:solidFill>
            <a:schemeClr val="accent3"/>
          </a:solidFill>
          <a:ln>
            <a:solidFill>
              <a:srgbClr val="D49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GRIJS</a:t>
            </a:r>
          </a:p>
        </p:txBody>
      </p:sp>
      <p:sp>
        <p:nvSpPr>
          <p:cNvPr id="64" name="Afgeronde rechthoek 63">
            <a:extLst>
              <a:ext uri="{FF2B5EF4-FFF2-40B4-BE49-F238E27FC236}">
                <a16:creationId xmlns:a16="http://schemas.microsoft.com/office/drawing/2014/main" id="{F93C7B4F-528B-6B47-8200-506E9C373185}"/>
              </a:ext>
            </a:extLst>
          </p:cNvPr>
          <p:cNvSpPr/>
          <p:nvPr/>
        </p:nvSpPr>
        <p:spPr>
          <a:xfrm>
            <a:off x="0" y="-1729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Besturen</a:t>
            </a:r>
          </a:p>
        </p:txBody>
      </p:sp>
      <p:sp>
        <p:nvSpPr>
          <p:cNvPr id="65" name="Afgeronde rechthoek 64">
            <a:extLst>
              <a:ext uri="{FF2B5EF4-FFF2-40B4-BE49-F238E27FC236}">
                <a16:creationId xmlns:a16="http://schemas.microsoft.com/office/drawing/2014/main" id="{2A06E83E-C37E-0245-901F-14608AE160AB}"/>
              </a:ext>
            </a:extLst>
          </p:cNvPr>
          <p:cNvSpPr/>
          <p:nvPr/>
        </p:nvSpPr>
        <p:spPr>
          <a:xfrm>
            <a:off x="43200" y="358271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Afgeronde rechthoek 65">
            <a:extLst>
              <a:ext uri="{FF2B5EF4-FFF2-40B4-BE49-F238E27FC236}">
                <a16:creationId xmlns:a16="http://schemas.microsoft.com/office/drawing/2014/main" id="{227AF852-A338-664A-9EDC-878F7294CB54}"/>
              </a:ext>
            </a:extLst>
          </p:cNvPr>
          <p:cNvSpPr/>
          <p:nvPr/>
        </p:nvSpPr>
        <p:spPr>
          <a:xfrm>
            <a:off x="0" y="1706617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Besturen</a:t>
            </a:r>
          </a:p>
        </p:txBody>
      </p:sp>
      <p:sp>
        <p:nvSpPr>
          <p:cNvPr id="67" name="Afgeronde rechthoek 66">
            <a:extLst>
              <a:ext uri="{FF2B5EF4-FFF2-40B4-BE49-F238E27FC236}">
                <a16:creationId xmlns:a16="http://schemas.microsoft.com/office/drawing/2014/main" id="{9DF06695-1740-6441-9F99-4C50D5C780BF}"/>
              </a:ext>
            </a:extLst>
          </p:cNvPr>
          <p:cNvSpPr/>
          <p:nvPr/>
        </p:nvSpPr>
        <p:spPr>
          <a:xfrm>
            <a:off x="43200" y="2068271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13" name="Afbeelding 112">
            <a:extLst>
              <a:ext uri="{FF2B5EF4-FFF2-40B4-BE49-F238E27FC236}">
                <a16:creationId xmlns:a16="http://schemas.microsoft.com/office/drawing/2014/main" id="{F9E835F2-AA55-FD49-B4A3-F8E1F2640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31" y="802800"/>
            <a:ext cx="1778205" cy="509003"/>
          </a:xfrm>
          <a:prstGeom prst="rect">
            <a:avLst/>
          </a:prstGeom>
        </p:spPr>
      </p:pic>
      <p:sp>
        <p:nvSpPr>
          <p:cNvPr id="114" name="Tekstvak 113">
            <a:extLst>
              <a:ext uri="{FF2B5EF4-FFF2-40B4-BE49-F238E27FC236}">
                <a16:creationId xmlns:a16="http://schemas.microsoft.com/office/drawing/2014/main" id="{168294B6-3A55-A147-A193-741D97DA585C}"/>
              </a:ext>
            </a:extLst>
          </p:cNvPr>
          <p:cNvSpPr txBox="1"/>
          <p:nvPr/>
        </p:nvSpPr>
        <p:spPr>
          <a:xfrm>
            <a:off x="349200" y="902705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zend signaal</a:t>
            </a:r>
          </a:p>
        </p:txBody>
      </p:sp>
      <p:sp>
        <p:nvSpPr>
          <p:cNvPr id="71" name="Afgeronde rechthoek 70">
            <a:extLst>
              <a:ext uri="{FF2B5EF4-FFF2-40B4-BE49-F238E27FC236}">
                <a16:creationId xmlns:a16="http://schemas.microsoft.com/office/drawing/2014/main" id="{306D077D-6DBA-814D-A3B2-4554347509CC}"/>
              </a:ext>
            </a:extLst>
          </p:cNvPr>
          <p:cNvSpPr/>
          <p:nvPr/>
        </p:nvSpPr>
        <p:spPr>
          <a:xfrm>
            <a:off x="1228620" y="918091"/>
            <a:ext cx="645621" cy="241149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solidFill>
              <a:srgbClr val="368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ROOD</a:t>
            </a:r>
          </a:p>
        </p:txBody>
      </p:sp>
      <p:pic>
        <p:nvPicPr>
          <p:cNvPr id="117" name="Afbeelding 116">
            <a:extLst>
              <a:ext uri="{FF2B5EF4-FFF2-40B4-BE49-F238E27FC236}">
                <a16:creationId xmlns:a16="http://schemas.microsoft.com/office/drawing/2014/main" id="{58F8B974-C400-6947-8DAC-6622AD00C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31" y="2512800"/>
            <a:ext cx="1778205" cy="509003"/>
          </a:xfrm>
          <a:prstGeom prst="rect">
            <a:avLst/>
          </a:prstGeom>
        </p:spPr>
      </p:pic>
      <p:sp>
        <p:nvSpPr>
          <p:cNvPr id="118" name="Tekstvak 117">
            <a:extLst>
              <a:ext uri="{FF2B5EF4-FFF2-40B4-BE49-F238E27FC236}">
                <a16:creationId xmlns:a16="http://schemas.microsoft.com/office/drawing/2014/main" id="{96D4EF09-4C75-4242-B999-CFDC5F094560}"/>
              </a:ext>
            </a:extLst>
          </p:cNvPr>
          <p:cNvSpPr txBox="1"/>
          <p:nvPr/>
        </p:nvSpPr>
        <p:spPr>
          <a:xfrm>
            <a:off x="349200" y="2612705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zend signaal</a:t>
            </a:r>
          </a:p>
        </p:txBody>
      </p:sp>
      <p:sp>
        <p:nvSpPr>
          <p:cNvPr id="119" name="Afgeronde rechthoek 118">
            <a:extLst>
              <a:ext uri="{FF2B5EF4-FFF2-40B4-BE49-F238E27FC236}">
                <a16:creationId xmlns:a16="http://schemas.microsoft.com/office/drawing/2014/main" id="{3C88FBB9-426C-9E4B-BB5F-AA1DE7F9BFF7}"/>
              </a:ext>
            </a:extLst>
          </p:cNvPr>
          <p:cNvSpPr/>
          <p:nvPr/>
        </p:nvSpPr>
        <p:spPr>
          <a:xfrm>
            <a:off x="1228620" y="2628091"/>
            <a:ext cx="645621" cy="241149"/>
          </a:xfrm>
          <a:prstGeom prst="roundRect">
            <a:avLst>
              <a:gd name="adj" fmla="val 50000"/>
            </a:avLst>
          </a:prstGeom>
          <a:solidFill>
            <a:srgbClr val="00C800"/>
          </a:solidFill>
          <a:ln>
            <a:solidFill>
              <a:srgbClr val="368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GROEN</a:t>
            </a:r>
          </a:p>
        </p:txBody>
      </p:sp>
      <p:sp>
        <p:nvSpPr>
          <p:cNvPr id="122" name="Afgeronde rechthoek 121">
            <a:extLst>
              <a:ext uri="{FF2B5EF4-FFF2-40B4-BE49-F238E27FC236}">
                <a16:creationId xmlns:a16="http://schemas.microsoft.com/office/drawing/2014/main" id="{BA154443-107A-B34E-BAA5-BEC48925180B}"/>
              </a:ext>
            </a:extLst>
          </p:cNvPr>
          <p:cNvSpPr/>
          <p:nvPr/>
        </p:nvSpPr>
        <p:spPr>
          <a:xfrm>
            <a:off x="2466000" y="0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Besturen</a:t>
            </a:r>
          </a:p>
        </p:txBody>
      </p:sp>
      <p:sp>
        <p:nvSpPr>
          <p:cNvPr id="123" name="Afgeronde rechthoek 122">
            <a:extLst>
              <a:ext uri="{FF2B5EF4-FFF2-40B4-BE49-F238E27FC236}">
                <a16:creationId xmlns:a16="http://schemas.microsoft.com/office/drawing/2014/main" id="{3AB8AE34-679E-DE4C-8AFF-07C13171AA30}"/>
              </a:ext>
            </a:extLst>
          </p:cNvPr>
          <p:cNvSpPr/>
          <p:nvPr/>
        </p:nvSpPr>
        <p:spPr>
          <a:xfrm>
            <a:off x="2509200" y="360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Afgeronde rechthoek 123">
            <a:extLst>
              <a:ext uri="{FF2B5EF4-FFF2-40B4-BE49-F238E27FC236}">
                <a16:creationId xmlns:a16="http://schemas.microsoft.com/office/drawing/2014/main" id="{B5CD20A9-50BB-1147-982D-008D5F41089C}"/>
              </a:ext>
            </a:extLst>
          </p:cNvPr>
          <p:cNvSpPr/>
          <p:nvPr/>
        </p:nvSpPr>
        <p:spPr>
          <a:xfrm>
            <a:off x="2466000" y="1708346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Besturen</a:t>
            </a:r>
          </a:p>
        </p:txBody>
      </p:sp>
      <p:sp>
        <p:nvSpPr>
          <p:cNvPr id="125" name="Afgeronde rechthoek 124">
            <a:extLst>
              <a:ext uri="{FF2B5EF4-FFF2-40B4-BE49-F238E27FC236}">
                <a16:creationId xmlns:a16="http://schemas.microsoft.com/office/drawing/2014/main" id="{98FC30BC-A2C3-A04B-9843-8616870C5D52}"/>
              </a:ext>
            </a:extLst>
          </p:cNvPr>
          <p:cNvSpPr/>
          <p:nvPr/>
        </p:nvSpPr>
        <p:spPr>
          <a:xfrm>
            <a:off x="2509200" y="2070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6" name="Afbeelding 125">
            <a:extLst>
              <a:ext uri="{FF2B5EF4-FFF2-40B4-BE49-F238E27FC236}">
                <a16:creationId xmlns:a16="http://schemas.microsoft.com/office/drawing/2014/main" id="{A553E170-FB53-124D-BE4E-1A5DAF7F6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231" y="804529"/>
            <a:ext cx="1778205" cy="509003"/>
          </a:xfrm>
          <a:prstGeom prst="rect">
            <a:avLst/>
          </a:prstGeom>
        </p:spPr>
      </p:pic>
      <p:sp>
        <p:nvSpPr>
          <p:cNvPr id="127" name="Tekstvak 126">
            <a:extLst>
              <a:ext uri="{FF2B5EF4-FFF2-40B4-BE49-F238E27FC236}">
                <a16:creationId xmlns:a16="http://schemas.microsoft.com/office/drawing/2014/main" id="{AA6638E0-2BCF-7D42-9523-F2E667EE6422}"/>
              </a:ext>
            </a:extLst>
          </p:cNvPr>
          <p:cNvSpPr txBox="1"/>
          <p:nvPr/>
        </p:nvSpPr>
        <p:spPr>
          <a:xfrm>
            <a:off x="2815200" y="904434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zend signaal</a:t>
            </a:r>
          </a:p>
        </p:txBody>
      </p:sp>
      <p:sp>
        <p:nvSpPr>
          <p:cNvPr id="128" name="Afgeronde rechthoek 127">
            <a:extLst>
              <a:ext uri="{FF2B5EF4-FFF2-40B4-BE49-F238E27FC236}">
                <a16:creationId xmlns:a16="http://schemas.microsoft.com/office/drawing/2014/main" id="{F1E906C9-392F-D946-B2AB-0672B0A267B9}"/>
              </a:ext>
            </a:extLst>
          </p:cNvPr>
          <p:cNvSpPr/>
          <p:nvPr/>
        </p:nvSpPr>
        <p:spPr>
          <a:xfrm>
            <a:off x="3694620" y="919820"/>
            <a:ext cx="645621" cy="241149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>
            <a:solidFill>
              <a:srgbClr val="368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BLAUW</a:t>
            </a:r>
          </a:p>
        </p:txBody>
      </p:sp>
      <p:pic>
        <p:nvPicPr>
          <p:cNvPr id="129" name="Afbeelding 128">
            <a:extLst>
              <a:ext uri="{FF2B5EF4-FFF2-40B4-BE49-F238E27FC236}">
                <a16:creationId xmlns:a16="http://schemas.microsoft.com/office/drawing/2014/main" id="{B10723CA-AF4D-4C4F-A5DB-B585975E2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231" y="2514529"/>
            <a:ext cx="1778205" cy="509003"/>
          </a:xfrm>
          <a:prstGeom prst="rect">
            <a:avLst/>
          </a:prstGeom>
        </p:spPr>
      </p:pic>
      <p:sp>
        <p:nvSpPr>
          <p:cNvPr id="130" name="Tekstvak 129">
            <a:extLst>
              <a:ext uri="{FF2B5EF4-FFF2-40B4-BE49-F238E27FC236}">
                <a16:creationId xmlns:a16="http://schemas.microsoft.com/office/drawing/2014/main" id="{A4774FE0-3D70-024B-BFB5-05B644D3ACB9}"/>
              </a:ext>
            </a:extLst>
          </p:cNvPr>
          <p:cNvSpPr txBox="1"/>
          <p:nvPr/>
        </p:nvSpPr>
        <p:spPr>
          <a:xfrm>
            <a:off x="2815200" y="2614434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zend signaal</a:t>
            </a:r>
          </a:p>
        </p:txBody>
      </p:sp>
      <p:sp>
        <p:nvSpPr>
          <p:cNvPr id="131" name="Afgeronde rechthoek 130">
            <a:extLst>
              <a:ext uri="{FF2B5EF4-FFF2-40B4-BE49-F238E27FC236}">
                <a16:creationId xmlns:a16="http://schemas.microsoft.com/office/drawing/2014/main" id="{29519460-C6D6-FF45-9EEF-93AFFE52690F}"/>
              </a:ext>
            </a:extLst>
          </p:cNvPr>
          <p:cNvSpPr/>
          <p:nvPr/>
        </p:nvSpPr>
        <p:spPr>
          <a:xfrm>
            <a:off x="3694620" y="2629820"/>
            <a:ext cx="645621" cy="241149"/>
          </a:xfrm>
          <a:prstGeom prst="roundRect">
            <a:avLst>
              <a:gd name="adj" fmla="val 50000"/>
            </a:avLst>
          </a:prstGeom>
          <a:solidFill>
            <a:srgbClr val="F4B136"/>
          </a:solidFill>
          <a:ln>
            <a:solidFill>
              <a:srgbClr val="368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ORANJE</a:t>
            </a:r>
          </a:p>
        </p:txBody>
      </p:sp>
      <p:sp>
        <p:nvSpPr>
          <p:cNvPr id="133" name="Afgeronde rechthoek 132">
            <a:extLst>
              <a:ext uri="{FF2B5EF4-FFF2-40B4-BE49-F238E27FC236}">
                <a16:creationId xmlns:a16="http://schemas.microsoft.com/office/drawing/2014/main" id="{FD99DD9D-F8F0-AC47-92FA-A2BDC00DD2B7}"/>
              </a:ext>
            </a:extLst>
          </p:cNvPr>
          <p:cNvSpPr/>
          <p:nvPr/>
        </p:nvSpPr>
        <p:spPr>
          <a:xfrm>
            <a:off x="4932000" y="0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Besturen</a:t>
            </a:r>
          </a:p>
        </p:txBody>
      </p:sp>
      <p:sp>
        <p:nvSpPr>
          <p:cNvPr id="134" name="Afgeronde rechthoek 133">
            <a:extLst>
              <a:ext uri="{FF2B5EF4-FFF2-40B4-BE49-F238E27FC236}">
                <a16:creationId xmlns:a16="http://schemas.microsoft.com/office/drawing/2014/main" id="{99A56855-F2AA-B449-BFE7-D99A867D7764}"/>
              </a:ext>
            </a:extLst>
          </p:cNvPr>
          <p:cNvSpPr/>
          <p:nvPr/>
        </p:nvSpPr>
        <p:spPr>
          <a:xfrm>
            <a:off x="4975200" y="360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5" name="Afgeronde rechthoek 134">
            <a:extLst>
              <a:ext uri="{FF2B5EF4-FFF2-40B4-BE49-F238E27FC236}">
                <a16:creationId xmlns:a16="http://schemas.microsoft.com/office/drawing/2014/main" id="{EE569D62-A5F2-4B48-AA27-B454C528577E}"/>
              </a:ext>
            </a:extLst>
          </p:cNvPr>
          <p:cNvSpPr/>
          <p:nvPr/>
        </p:nvSpPr>
        <p:spPr>
          <a:xfrm>
            <a:off x="4932000" y="1708346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Besturen</a:t>
            </a:r>
          </a:p>
        </p:txBody>
      </p:sp>
      <p:sp>
        <p:nvSpPr>
          <p:cNvPr id="136" name="Afgeronde rechthoek 135">
            <a:extLst>
              <a:ext uri="{FF2B5EF4-FFF2-40B4-BE49-F238E27FC236}">
                <a16:creationId xmlns:a16="http://schemas.microsoft.com/office/drawing/2014/main" id="{9A75A99E-6690-F046-B2D8-760009747254}"/>
              </a:ext>
            </a:extLst>
          </p:cNvPr>
          <p:cNvSpPr/>
          <p:nvPr/>
        </p:nvSpPr>
        <p:spPr>
          <a:xfrm>
            <a:off x="4975200" y="2070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7" name="Afbeelding 136">
            <a:extLst>
              <a:ext uri="{FF2B5EF4-FFF2-40B4-BE49-F238E27FC236}">
                <a16:creationId xmlns:a16="http://schemas.microsoft.com/office/drawing/2014/main" id="{41F01A0D-D743-D64D-A18C-84CD1BAB4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231" y="804529"/>
            <a:ext cx="1778205" cy="509003"/>
          </a:xfrm>
          <a:prstGeom prst="rect">
            <a:avLst/>
          </a:prstGeom>
        </p:spPr>
      </p:pic>
      <p:sp>
        <p:nvSpPr>
          <p:cNvPr id="138" name="Tekstvak 137">
            <a:extLst>
              <a:ext uri="{FF2B5EF4-FFF2-40B4-BE49-F238E27FC236}">
                <a16:creationId xmlns:a16="http://schemas.microsoft.com/office/drawing/2014/main" id="{24C44752-20E1-7B42-A7C0-208EA75349E8}"/>
              </a:ext>
            </a:extLst>
          </p:cNvPr>
          <p:cNvSpPr txBox="1"/>
          <p:nvPr/>
        </p:nvSpPr>
        <p:spPr>
          <a:xfrm>
            <a:off x="5281200" y="904434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zend signaal</a:t>
            </a:r>
          </a:p>
        </p:txBody>
      </p:sp>
      <p:sp>
        <p:nvSpPr>
          <p:cNvPr id="139" name="Afgeronde rechthoek 138">
            <a:extLst>
              <a:ext uri="{FF2B5EF4-FFF2-40B4-BE49-F238E27FC236}">
                <a16:creationId xmlns:a16="http://schemas.microsoft.com/office/drawing/2014/main" id="{A24A38D3-25FF-2C4C-8EFD-F201F7F86826}"/>
              </a:ext>
            </a:extLst>
          </p:cNvPr>
          <p:cNvSpPr/>
          <p:nvPr/>
        </p:nvSpPr>
        <p:spPr>
          <a:xfrm>
            <a:off x="6160620" y="919820"/>
            <a:ext cx="645621" cy="24114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368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ZWART</a:t>
            </a:r>
          </a:p>
        </p:txBody>
      </p:sp>
      <p:pic>
        <p:nvPicPr>
          <p:cNvPr id="140" name="Afbeelding 139">
            <a:extLst>
              <a:ext uri="{FF2B5EF4-FFF2-40B4-BE49-F238E27FC236}">
                <a16:creationId xmlns:a16="http://schemas.microsoft.com/office/drawing/2014/main" id="{B6A5E3D1-31B5-914E-BA4C-6F28D79E3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231" y="2514529"/>
            <a:ext cx="1778205" cy="509003"/>
          </a:xfrm>
          <a:prstGeom prst="rect">
            <a:avLst/>
          </a:prstGeom>
        </p:spPr>
      </p:pic>
      <p:sp>
        <p:nvSpPr>
          <p:cNvPr id="141" name="Tekstvak 140">
            <a:extLst>
              <a:ext uri="{FF2B5EF4-FFF2-40B4-BE49-F238E27FC236}">
                <a16:creationId xmlns:a16="http://schemas.microsoft.com/office/drawing/2014/main" id="{9EDCCACD-4619-7844-900F-2BE39CA8C57F}"/>
              </a:ext>
            </a:extLst>
          </p:cNvPr>
          <p:cNvSpPr txBox="1"/>
          <p:nvPr/>
        </p:nvSpPr>
        <p:spPr>
          <a:xfrm>
            <a:off x="5281200" y="2614434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zend signaal</a:t>
            </a:r>
          </a:p>
        </p:txBody>
      </p:sp>
      <p:sp>
        <p:nvSpPr>
          <p:cNvPr id="142" name="Afgeronde rechthoek 141">
            <a:extLst>
              <a:ext uri="{FF2B5EF4-FFF2-40B4-BE49-F238E27FC236}">
                <a16:creationId xmlns:a16="http://schemas.microsoft.com/office/drawing/2014/main" id="{0DD35E99-2EA8-3841-A830-6C72F384EE20}"/>
              </a:ext>
            </a:extLst>
          </p:cNvPr>
          <p:cNvSpPr/>
          <p:nvPr/>
        </p:nvSpPr>
        <p:spPr>
          <a:xfrm>
            <a:off x="6160620" y="2629820"/>
            <a:ext cx="645621" cy="241149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>
            <a:solidFill>
              <a:srgbClr val="368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PAARS</a:t>
            </a:r>
          </a:p>
        </p:txBody>
      </p:sp>
      <p:sp>
        <p:nvSpPr>
          <p:cNvPr id="144" name="Afgeronde rechthoek 143">
            <a:extLst>
              <a:ext uri="{FF2B5EF4-FFF2-40B4-BE49-F238E27FC236}">
                <a16:creationId xmlns:a16="http://schemas.microsoft.com/office/drawing/2014/main" id="{A4B0F455-075C-F645-858A-8AE06F91867C}"/>
              </a:ext>
            </a:extLst>
          </p:cNvPr>
          <p:cNvSpPr/>
          <p:nvPr/>
        </p:nvSpPr>
        <p:spPr>
          <a:xfrm>
            <a:off x="7396200" y="168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Besturen</a:t>
            </a:r>
          </a:p>
        </p:txBody>
      </p:sp>
      <p:sp>
        <p:nvSpPr>
          <p:cNvPr id="145" name="Afgeronde rechthoek 144">
            <a:extLst>
              <a:ext uri="{FF2B5EF4-FFF2-40B4-BE49-F238E27FC236}">
                <a16:creationId xmlns:a16="http://schemas.microsoft.com/office/drawing/2014/main" id="{04E375B0-D285-EA40-8C4D-A05DBFE900F9}"/>
              </a:ext>
            </a:extLst>
          </p:cNvPr>
          <p:cNvSpPr/>
          <p:nvPr/>
        </p:nvSpPr>
        <p:spPr>
          <a:xfrm>
            <a:off x="7439400" y="360168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6" name="Afgeronde rechthoek 145">
            <a:extLst>
              <a:ext uri="{FF2B5EF4-FFF2-40B4-BE49-F238E27FC236}">
                <a16:creationId xmlns:a16="http://schemas.microsoft.com/office/drawing/2014/main" id="{A7E8CB22-F7FE-CA48-8048-AC9593FDAEDA}"/>
              </a:ext>
            </a:extLst>
          </p:cNvPr>
          <p:cNvSpPr/>
          <p:nvPr/>
        </p:nvSpPr>
        <p:spPr>
          <a:xfrm>
            <a:off x="7396200" y="1708514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Besturen</a:t>
            </a:r>
          </a:p>
        </p:txBody>
      </p:sp>
      <p:sp>
        <p:nvSpPr>
          <p:cNvPr id="147" name="Afgeronde rechthoek 146">
            <a:extLst>
              <a:ext uri="{FF2B5EF4-FFF2-40B4-BE49-F238E27FC236}">
                <a16:creationId xmlns:a16="http://schemas.microsoft.com/office/drawing/2014/main" id="{5BCD5433-9A75-904D-86CB-B07EF72517E4}"/>
              </a:ext>
            </a:extLst>
          </p:cNvPr>
          <p:cNvSpPr/>
          <p:nvPr/>
        </p:nvSpPr>
        <p:spPr>
          <a:xfrm>
            <a:off x="7439400" y="2070168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48" name="Afbeelding 147">
            <a:extLst>
              <a:ext uri="{FF2B5EF4-FFF2-40B4-BE49-F238E27FC236}">
                <a16:creationId xmlns:a16="http://schemas.microsoft.com/office/drawing/2014/main" id="{7640B669-70D1-C046-A199-519FFC5E1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431" y="804697"/>
            <a:ext cx="1778205" cy="509003"/>
          </a:xfrm>
          <a:prstGeom prst="rect">
            <a:avLst/>
          </a:prstGeom>
        </p:spPr>
      </p:pic>
      <p:sp>
        <p:nvSpPr>
          <p:cNvPr id="149" name="Tekstvak 148">
            <a:extLst>
              <a:ext uri="{FF2B5EF4-FFF2-40B4-BE49-F238E27FC236}">
                <a16:creationId xmlns:a16="http://schemas.microsoft.com/office/drawing/2014/main" id="{9E2469C5-15EF-5441-AAAD-4F5AB7839853}"/>
              </a:ext>
            </a:extLst>
          </p:cNvPr>
          <p:cNvSpPr txBox="1"/>
          <p:nvPr/>
        </p:nvSpPr>
        <p:spPr>
          <a:xfrm>
            <a:off x="7745400" y="904602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zend signaal</a:t>
            </a:r>
          </a:p>
        </p:txBody>
      </p:sp>
      <p:sp>
        <p:nvSpPr>
          <p:cNvPr id="150" name="Afgeronde rechthoek 149">
            <a:extLst>
              <a:ext uri="{FF2B5EF4-FFF2-40B4-BE49-F238E27FC236}">
                <a16:creationId xmlns:a16="http://schemas.microsoft.com/office/drawing/2014/main" id="{03E5ECBD-93CF-1344-8072-B1A1D2D55156}"/>
              </a:ext>
            </a:extLst>
          </p:cNvPr>
          <p:cNvSpPr/>
          <p:nvPr/>
        </p:nvSpPr>
        <p:spPr>
          <a:xfrm>
            <a:off x="8624820" y="919988"/>
            <a:ext cx="645621" cy="24114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368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</a:t>
            </a:r>
          </a:p>
        </p:txBody>
      </p:sp>
      <p:pic>
        <p:nvPicPr>
          <p:cNvPr id="151" name="Afbeelding 150">
            <a:extLst>
              <a:ext uri="{FF2B5EF4-FFF2-40B4-BE49-F238E27FC236}">
                <a16:creationId xmlns:a16="http://schemas.microsoft.com/office/drawing/2014/main" id="{9E177995-E05C-4442-AB2C-17A203DC1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431" y="2514697"/>
            <a:ext cx="1778205" cy="509003"/>
          </a:xfrm>
          <a:prstGeom prst="rect">
            <a:avLst/>
          </a:prstGeom>
        </p:spPr>
      </p:pic>
      <p:sp>
        <p:nvSpPr>
          <p:cNvPr id="152" name="Tekstvak 151">
            <a:extLst>
              <a:ext uri="{FF2B5EF4-FFF2-40B4-BE49-F238E27FC236}">
                <a16:creationId xmlns:a16="http://schemas.microsoft.com/office/drawing/2014/main" id="{1B81F330-83E6-A048-A0FF-148CA626EBC3}"/>
              </a:ext>
            </a:extLst>
          </p:cNvPr>
          <p:cNvSpPr txBox="1"/>
          <p:nvPr/>
        </p:nvSpPr>
        <p:spPr>
          <a:xfrm>
            <a:off x="7745400" y="2614602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zend signaal</a:t>
            </a:r>
          </a:p>
        </p:txBody>
      </p:sp>
      <p:sp>
        <p:nvSpPr>
          <p:cNvPr id="153" name="Afgeronde rechthoek 152">
            <a:extLst>
              <a:ext uri="{FF2B5EF4-FFF2-40B4-BE49-F238E27FC236}">
                <a16:creationId xmlns:a16="http://schemas.microsoft.com/office/drawing/2014/main" id="{87F69BEE-0DDE-6D49-AD1F-1FF362855B85}"/>
              </a:ext>
            </a:extLst>
          </p:cNvPr>
          <p:cNvSpPr/>
          <p:nvPr/>
        </p:nvSpPr>
        <p:spPr>
          <a:xfrm>
            <a:off x="8624820" y="2629988"/>
            <a:ext cx="645621" cy="24114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solidFill>
              <a:srgbClr val="368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GRIJS</a:t>
            </a:r>
          </a:p>
        </p:txBody>
      </p:sp>
    </p:spTree>
    <p:extLst>
      <p:ext uri="{BB962C8B-B14F-4D97-AF65-F5344CB8AC3E}">
        <p14:creationId xmlns:p14="http://schemas.microsoft.com/office/powerpoint/2010/main" val="282294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fgeronde rechthoek 2">
            <a:extLst>
              <a:ext uri="{FF2B5EF4-FFF2-40B4-BE49-F238E27FC236}">
                <a16:creationId xmlns:a16="http://schemas.microsoft.com/office/drawing/2014/main" id="{97CB3D7A-37E8-F04C-B6AD-5E02F948B17B}"/>
              </a:ext>
            </a:extLst>
          </p:cNvPr>
          <p:cNvSpPr/>
          <p:nvPr/>
        </p:nvSpPr>
        <p:spPr>
          <a:xfrm>
            <a:off x="0" y="3438000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Gebeurtenissen</a:t>
            </a:r>
          </a:p>
        </p:txBody>
      </p:sp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0E463142-12CA-9C4A-897B-B177D1E8A2A1}"/>
              </a:ext>
            </a:extLst>
          </p:cNvPr>
          <p:cNvSpPr/>
          <p:nvPr/>
        </p:nvSpPr>
        <p:spPr>
          <a:xfrm>
            <a:off x="43200" y="3798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67526E56-AAB4-D948-A374-50BA3041727C}"/>
              </a:ext>
            </a:extLst>
          </p:cNvPr>
          <p:cNvSpPr/>
          <p:nvPr/>
        </p:nvSpPr>
        <p:spPr>
          <a:xfrm>
            <a:off x="0" y="5146346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Gebeurtenissen</a:t>
            </a:r>
          </a:p>
        </p:txBody>
      </p:sp>
      <p:sp>
        <p:nvSpPr>
          <p:cNvPr id="7" name="Afgeronde rechthoek 6">
            <a:extLst>
              <a:ext uri="{FF2B5EF4-FFF2-40B4-BE49-F238E27FC236}">
                <a16:creationId xmlns:a16="http://schemas.microsoft.com/office/drawing/2014/main" id="{07779440-CECE-5F49-8CEC-1613EA31EDA6}"/>
              </a:ext>
            </a:extLst>
          </p:cNvPr>
          <p:cNvSpPr/>
          <p:nvPr/>
        </p:nvSpPr>
        <p:spPr>
          <a:xfrm>
            <a:off x="43200" y="5508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09CFF244-7D50-2642-8CF0-4A467D5DB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3" y="4140000"/>
            <a:ext cx="2376000" cy="600124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5ED35A29-0E11-5B4F-B60A-224104E5BAEA}"/>
              </a:ext>
            </a:extLst>
          </p:cNvPr>
          <p:cNvSpPr txBox="1"/>
          <p:nvPr/>
        </p:nvSpPr>
        <p:spPr>
          <a:xfrm>
            <a:off x="21600" y="4350826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wanneer ik signaal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57DCDC27-EC87-4347-9938-9C909B2636B8}"/>
              </a:ext>
            </a:extLst>
          </p:cNvPr>
          <p:cNvSpPr txBox="1"/>
          <p:nvPr/>
        </p:nvSpPr>
        <p:spPr>
          <a:xfrm>
            <a:off x="1783730" y="4353361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ontvang</a:t>
            </a:r>
          </a:p>
        </p:txBody>
      </p:sp>
      <p:sp>
        <p:nvSpPr>
          <p:cNvPr id="15" name="Afgeronde rechthoek 14">
            <a:extLst>
              <a:ext uri="{FF2B5EF4-FFF2-40B4-BE49-F238E27FC236}">
                <a16:creationId xmlns:a16="http://schemas.microsoft.com/office/drawing/2014/main" id="{883B8EF6-3D68-BA40-8F21-BEB2A2BF8B0A}"/>
              </a:ext>
            </a:extLst>
          </p:cNvPr>
          <p:cNvSpPr/>
          <p:nvPr/>
        </p:nvSpPr>
        <p:spPr>
          <a:xfrm>
            <a:off x="1184422" y="4355898"/>
            <a:ext cx="645621" cy="241149"/>
          </a:xfrm>
          <a:prstGeom prst="roundRect">
            <a:avLst/>
          </a:prstGeom>
          <a:solidFill>
            <a:srgbClr val="FFC0CB"/>
          </a:solidFill>
          <a:ln>
            <a:solidFill>
              <a:srgbClr val="D49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ROZE</a:t>
            </a:r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69C4D4E8-03D9-6942-A7F1-DA6FCEE3B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3" y="5850000"/>
            <a:ext cx="2376000" cy="600124"/>
          </a:xfrm>
          <a:prstGeom prst="rect">
            <a:avLst/>
          </a:prstGeom>
        </p:spPr>
      </p:pic>
      <p:sp>
        <p:nvSpPr>
          <p:cNvPr id="19" name="Tekstvak 18">
            <a:extLst>
              <a:ext uri="{FF2B5EF4-FFF2-40B4-BE49-F238E27FC236}">
                <a16:creationId xmlns:a16="http://schemas.microsoft.com/office/drawing/2014/main" id="{CD60613B-825A-E34E-A9A7-C8918A724DB6}"/>
              </a:ext>
            </a:extLst>
          </p:cNvPr>
          <p:cNvSpPr txBox="1"/>
          <p:nvPr/>
        </p:nvSpPr>
        <p:spPr>
          <a:xfrm>
            <a:off x="21600" y="6060826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wanneer ik signaal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4D914099-9D8C-7945-B9E4-0A46345581E9}"/>
              </a:ext>
            </a:extLst>
          </p:cNvPr>
          <p:cNvSpPr txBox="1"/>
          <p:nvPr/>
        </p:nvSpPr>
        <p:spPr>
          <a:xfrm>
            <a:off x="1783730" y="6063361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ontvang</a:t>
            </a:r>
          </a:p>
        </p:txBody>
      </p:sp>
      <p:sp>
        <p:nvSpPr>
          <p:cNvPr id="21" name="Afgeronde rechthoek 20">
            <a:extLst>
              <a:ext uri="{FF2B5EF4-FFF2-40B4-BE49-F238E27FC236}">
                <a16:creationId xmlns:a16="http://schemas.microsoft.com/office/drawing/2014/main" id="{56ACBE44-15F4-0E4C-9A27-70F70D2578F1}"/>
              </a:ext>
            </a:extLst>
          </p:cNvPr>
          <p:cNvSpPr/>
          <p:nvPr/>
        </p:nvSpPr>
        <p:spPr>
          <a:xfrm>
            <a:off x="1184422" y="6065898"/>
            <a:ext cx="645621" cy="241149"/>
          </a:xfrm>
          <a:prstGeom prst="roundRect">
            <a:avLst/>
          </a:prstGeom>
          <a:solidFill>
            <a:srgbClr val="FFFC00"/>
          </a:solidFill>
          <a:ln>
            <a:solidFill>
              <a:srgbClr val="D49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GEEL</a:t>
            </a:r>
          </a:p>
        </p:txBody>
      </p:sp>
      <p:sp>
        <p:nvSpPr>
          <p:cNvPr id="24" name="Afgeronde rechthoek 23">
            <a:extLst>
              <a:ext uri="{FF2B5EF4-FFF2-40B4-BE49-F238E27FC236}">
                <a16:creationId xmlns:a16="http://schemas.microsoft.com/office/drawing/2014/main" id="{A685CACA-0D34-FB46-80B5-D904B05158F9}"/>
              </a:ext>
            </a:extLst>
          </p:cNvPr>
          <p:cNvSpPr/>
          <p:nvPr/>
        </p:nvSpPr>
        <p:spPr>
          <a:xfrm>
            <a:off x="2466000" y="3438000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Gebeurtenissen</a:t>
            </a:r>
          </a:p>
        </p:txBody>
      </p:sp>
      <p:sp>
        <p:nvSpPr>
          <p:cNvPr id="25" name="Afgeronde rechthoek 24">
            <a:extLst>
              <a:ext uri="{FF2B5EF4-FFF2-40B4-BE49-F238E27FC236}">
                <a16:creationId xmlns:a16="http://schemas.microsoft.com/office/drawing/2014/main" id="{D3167158-8829-364E-B31F-656BCF065E9C}"/>
              </a:ext>
            </a:extLst>
          </p:cNvPr>
          <p:cNvSpPr/>
          <p:nvPr/>
        </p:nvSpPr>
        <p:spPr>
          <a:xfrm>
            <a:off x="2509200" y="3798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Afgeronde rechthoek 25">
            <a:extLst>
              <a:ext uri="{FF2B5EF4-FFF2-40B4-BE49-F238E27FC236}">
                <a16:creationId xmlns:a16="http://schemas.microsoft.com/office/drawing/2014/main" id="{E601CC09-773E-2249-A146-E26DB9911EFE}"/>
              </a:ext>
            </a:extLst>
          </p:cNvPr>
          <p:cNvSpPr/>
          <p:nvPr/>
        </p:nvSpPr>
        <p:spPr>
          <a:xfrm>
            <a:off x="2466000" y="5146346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Gebeurtenissen</a:t>
            </a:r>
          </a:p>
        </p:txBody>
      </p:sp>
      <p:sp>
        <p:nvSpPr>
          <p:cNvPr id="27" name="Afgeronde rechthoek 26">
            <a:extLst>
              <a:ext uri="{FF2B5EF4-FFF2-40B4-BE49-F238E27FC236}">
                <a16:creationId xmlns:a16="http://schemas.microsoft.com/office/drawing/2014/main" id="{16A90C41-064D-C746-A4AF-9FA0CBD32EB2}"/>
              </a:ext>
            </a:extLst>
          </p:cNvPr>
          <p:cNvSpPr/>
          <p:nvPr/>
        </p:nvSpPr>
        <p:spPr>
          <a:xfrm>
            <a:off x="2509200" y="5508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8" name="Afbeelding 27">
            <a:extLst>
              <a:ext uri="{FF2B5EF4-FFF2-40B4-BE49-F238E27FC236}">
                <a16:creationId xmlns:a16="http://schemas.microsoft.com/office/drawing/2014/main" id="{8367D9D0-B43D-B547-B129-95B5DB181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443" y="4140000"/>
            <a:ext cx="2376000" cy="600124"/>
          </a:xfrm>
          <a:prstGeom prst="rect">
            <a:avLst/>
          </a:prstGeom>
        </p:spPr>
      </p:pic>
      <p:sp>
        <p:nvSpPr>
          <p:cNvPr id="29" name="Tekstvak 28">
            <a:extLst>
              <a:ext uri="{FF2B5EF4-FFF2-40B4-BE49-F238E27FC236}">
                <a16:creationId xmlns:a16="http://schemas.microsoft.com/office/drawing/2014/main" id="{06A8D404-B022-F84B-9FA6-9C13FF6816F1}"/>
              </a:ext>
            </a:extLst>
          </p:cNvPr>
          <p:cNvSpPr txBox="1"/>
          <p:nvPr/>
        </p:nvSpPr>
        <p:spPr>
          <a:xfrm>
            <a:off x="2487600" y="4350826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wanneer ik signaal</a:t>
            </a: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4F7D6139-6125-2B41-9967-189D3CE6FB92}"/>
              </a:ext>
            </a:extLst>
          </p:cNvPr>
          <p:cNvSpPr txBox="1"/>
          <p:nvPr/>
        </p:nvSpPr>
        <p:spPr>
          <a:xfrm>
            <a:off x="4249730" y="4353361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ontvang</a:t>
            </a:r>
          </a:p>
        </p:txBody>
      </p:sp>
      <p:sp>
        <p:nvSpPr>
          <p:cNvPr id="31" name="Afgeronde rechthoek 30">
            <a:extLst>
              <a:ext uri="{FF2B5EF4-FFF2-40B4-BE49-F238E27FC236}">
                <a16:creationId xmlns:a16="http://schemas.microsoft.com/office/drawing/2014/main" id="{ED107BC1-AA39-594B-8140-7C682279DC30}"/>
              </a:ext>
            </a:extLst>
          </p:cNvPr>
          <p:cNvSpPr/>
          <p:nvPr/>
        </p:nvSpPr>
        <p:spPr>
          <a:xfrm>
            <a:off x="3650422" y="4355898"/>
            <a:ext cx="645621" cy="241149"/>
          </a:xfrm>
          <a:prstGeom prst="roundRect">
            <a:avLst/>
          </a:prstGeom>
          <a:solidFill>
            <a:srgbClr val="00FDFF"/>
          </a:solidFill>
          <a:ln>
            <a:solidFill>
              <a:srgbClr val="D49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CYAAN</a:t>
            </a:r>
          </a:p>
        </p:txBody>
      </p:sp>
      <p:pic>
        <p:nvPicPr>
          <p:cNvPr id="32" name="Afbeelding 31">
            <a:extLst>
              <a:ext uri="{FF2B5EF4-FFF2-40B4-BE49-F238E27FC236}">
                <a16:creationId xmlns:a16="http://schemas.microsoft.com/office/drawing/2014/main" id="{95EC60EA-4BCC-3D47-B8E3-4C5D63ED6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443" y="5850000"/>
            <a:ext cx="2376000" cy="600124"/>
          </a:xfrm>
          <a:prstGeom prst="rect">
            <a:avLst/>
          </a:prstGeom>
        </p:spPr>
      </p:pic>
      <p:sp>
        <p:nvSpPr>
          <p:cNvPr id="33" name="Tekstvak 32">
            <a:extLst>
              <a:ext uri="{FF2B5EF4-FFF2-40B4-BE49-F238E27FC236}">
                <a16:creationId xmlns:a16="http://schemas.microsoft.com/office/drawing/2014/main" id="{80B4D5E7-6C00-7944-B3F9-6EDCAAC5E27F}"/>
              </a:ext>
            </a:extLst>
          </p:cNvPr>
          <p:cNvSpPr txBox="1"/>
          <p:nvPr/>
        </p:nvSpPr>
        <p:spPr>
          <a:xfrm>
            <a:off x="2487600" y="6060826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wanneer ik signaal</a:t>
            </a: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BD8C2BEF-A965-2E49-96CC-6FAB2607A937}"/>
              </a:ext>
            </a:extLst>
          </p:cNvPr>
          <p:cNvSpPr txBox="1"/>
          <p:nvPr/>
        </p:nvSpPr>
        <p:spPr>
          <a:xfrm>
            <a:off x="4249730" y="6063361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ontvang</a:t>
            </a:r>
          </a:p>
        </p:txBody>
      </p:sp>
      <p:sp>
        <p:nvSpPr>
          <p:cNvPr id="35" name="Afgeronde rechthoek 34">
            <a:extLst>
              <a:ext uri="{FF2B5EF4-FFF2-40B4-BE49-F238E27FC236}">
                <a16:creationId xmlns:a16="http://schemas.microsoft.com/office/drawing/2014/main" id="{80297FEE-5FCB-6343-8A86-97B46B3D3FA7}"/>
              </a:ext>
            </a:extLst>
          </p:cNvPr>
          <p:cNvSpPr/>
          <p:nvPr/>
        </p:nvSpPr>
        <p:spPr>
          <a:xfrm>
            <a:off x="3650422" y="6065898"/>
            <a:ext cx="645621" cy="241149"/>
          </a:xfrm>
          <a:prstGeom prst="roundRect">
            <a:avLst/>
          </a:prstGeom>
          <a:solidFill>
            <a:srgbClr val="AB7942"/>
          </a:solidFill>
          <a:ln>
            <a:solidFill>
              <a:srgbClr val="D49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BRUIN</a:t>
            </a:r>
          </a:p>
        </p:txBody>
      </p:sp>
      <p:sp>
        <p:nvSpPr>
          <p:cNvPr id="37" name="Afgeronde rechthoek 36">
            <a:extLst>
              <a:ext uri="{FF2B5EF4-FFF2-40B4-BE49-F238E27FC236}">
                <a16:creationId xmlns:a16="http://schemas.microsoft.com/office/drawing/2014/main" id="{A4080BB9-5064-E641-92AE-C5C726FD322A}"/>
              </a:ext>
            </a:extLst>
          </p:cNvPr>
          <p:cNvSpPr/>
          <p:nvPr/>
        </p:nvSpPr>
        <p:spPr>
          <a:xfrm>
            <a:off x="4932000" y="3438000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Gebeurtenissen</a:t>
            </a:r>
          </a:p>
        </p:txBody>
      </p:sp>
      <p:sp>
        <p:nvSpPr>
          <p:cNvPr id="38" name="Afgeronde rechthoek 37">
            <a:extLst>
              <a:ext uri="{FF2B5EF4-FFF2-40B4-BE49-F238E27FC236}">
                <a16:creationId xmlns:a16="http://schemas.microsoft.com/office/drawing/2014/main" id="{02226085-E728-3A4B-9593-F028661AA49B}"/>
              </a:ext>
            </a:extLst>
          </p:cNvPr>
          <p:cNvSpPr/>
          <p:nvPr/>
        </p:nvSpPr>
        <p:spPr>
          <a:xfrm>
            <a:off x="4975200" y="3798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Afgeronde rechthoek 38">
            <a:extLst>
              <a:ext uri="{FF2B5EF4-FFF2-40B4-BE49-F238E27FC236}">
                <a16:creationId xmlns:a16="http://schemas.microsoft.com/office/drawing/2014/main" id="{6FDF7C59-657A-6546-8860-4D1BFB20E5FC}"/>
              </a:ext>
            </a:extLst>
          </p:cNvPr>
          <p:cNvSpPr/>
          <p:nvPr/>
        </p:nvSpPr>
        <p:spPr>
          <a:xfrm>
            <a:off x="4932000" y="5146346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Gebeurtenissen</a:t>
            </a:r>
          </a:p>
        </p:txBody>
      </p:sp>
      <p:sp>
        <p:nvSpPr>
          <p:cNvPr id="40" name="Afgeronde rechthoek 39">
            <a:extLst>
              <a:ext uri="{FF2B5EF4-FFF2-40B4-BE49-F238E27FC236}">
                <a16:creationId xmlns:a16="http://schemas.microsoft.com/office/drawing/2014/main" id="{E9441488-FA6B-1448-952C-730227E680EE}"/>
              </a:ext>
            </a:extLst>
          </p:cNvPr>
          <p:cNvSpPr/>
          <p:nvPr/>
        </p:nvSpPr>
        <p:spPr>
          <a:xfrm>
            <a:off x="4975200" y="5508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1" name="Afbeelding 40">
            <a:extLst>
              <a:ext uri="{FF2B5EF4-FFF2-40B4-BE49-F238E27FC236}">
                <a16:creationId xmlns:a16="http://schemas.microsoft.com/office/drawing/2014/main" id="{846A7DF2-3E19-E444-ACF9-39268E32FC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0"/>
          <a:stretch/>
        </p:blipFill>
        <p:spPr>
          <a:xfrm>
            <a:off x="4976443" y="4140000"/>
            <a:ext cx="2358181" cy="600124"/>
          </a:xfrm>
          <a:prstGeom prst="rect">
            <a:avLst/>
          </a:prstGeom>
        </p:spPr>
      </p:pic>
      <p:sp>
        <p:nvSpPr>
          <p:cNvPr id="42" name="Tekstvak 41">
            <a:extLst>
              <a:ext uri="{FF2B5EF4-FFF2-40B4-BE49-F238E27FC236}">
                <a16:creationId xmlns:a16="http://schemas.microsoft.com/office/drawing/2014/main" id="{57B2089B-4CA9-7145-94F2-97CBA4EEBCD1}"/>
              </a:ext>
            </a:extLst>
          </p:cNvPr>
          <p:cNvSpPr txBox="1"/>
          <p:nvPr/>
        </p:nvSpPr>
        <p:spPr>
          <a:xfrm>
            <a:off x="4953600" y="4350826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wanneer ik signaal</a:t>
            </a:r>
          </a:p>
        </p:txBody>
      </p:sp>
      <p:sp>
        <p:nvSpPr>
          <p:cNvPr id="43" name="Tekstvak 42">
            <a:extLst>
              <a:ext uri="{FF2B5EF4-FFF2-40B4-BE49-F238E27FC236}">
                <a16:creationId xmlns:a16="http://schemas.microsoft.com/office/drawing/2014/main" id="{AD3B59AF-C4EE-E149-92DE-6AF3C2628A13}"/>
              </a:ext>
            </a:extLst>
          </p:cNvPr>
          <p:cNvSpPr txBox="1"/>
          <p:nvPr/>
        </p:nvSpPr>
        <p:spPr>
          <a:xfrm>
            <a:off x="6715730" y="4353361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ontvang</a:t>
            </a:r>
          </a:p>
        </p:txBody>
      </p:sp>
      <p:sp>
        <p:nvSpPr>
          <p:cNvPr id="44" name="Afgeronde rechthoek 43">
            <a:extLst>
              <a:ext uri="{FF2B5EF4-FFF2-40B4-BE49-F238E27FC236}">
                <a16:creationId xmlns:a16="http://schemas.microsoft.com/office/drawing/2014/main" id="{AFFCFC77-3430-4540-A076-963D19AD2582}"/>
              </a:ext>
            </a:extLst>
          </p:cNvPr>
          <p:cNvSpPr/>
          <p:nvPr/>
        </p:nvSpPr>
        <p:spPr>
          <a:xfrm>
            <a:off x="6116422" y="4355898"/>
            <a:ext cx="645621" cy="241149"/>
          </a:xfrm>
          <a:prstGeom prst="roundRect">
            <a:avLst/>
          </a:prstGeom>
          <a:solidFill>
            <a:schemeClr val="tx1"/>
          </a:solidFill>
          <a:ln>
            <a:solidFill>
              <a:srgbClr val="D49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ZWART</a:t>
            </a:r>
          </a:p>
        </p:txBody>
      </p:sp>
      <p:pic>
        <p:nvPicPr>
          <p:cNvPr id="45" name="Afbeelding 44">
            <a:extLst>
              <a:ext uri="{FF2B5EF4-FFF2-40B4-BE49-F238E27FC236}">
                <a16:creationId xmlns:a16="http://schemas.microsoft.com/office/drawing/2014/main" id="{F4638259-707F-DE4F-BBCF-5E838E4726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0"/>
          <a:stretch/>
        </p:blipFill>
        <p:spPr>
          <a:xfrm>
            <a:off x="4976443" y="5850000"/>
            <a:ext cx="2358181" cy="600124"/>
          </a:xfrm>
          <a:prstGeom prst="rect">
            <a:avLst/>
          </a:prstGeom>
        </p:spPr>
      </p:pic>
      <p:sp>
        <p:nvSpPr>
          <p:cNvPr id="46" name="Tekstvak 45">
            <a:extLst>
              <a:ext uri="{FF2B5EF4-FFF2-40B4-BE49-F238E27FC236}">
                <a16:creationId xmlns:a16="http://schemas.microsoft.com/office/drawing/2014/main" id="{B45FCA95-4949-3D46-A59F-3E7F15A25F9F}"/>
              </a:ext>
            </a:extLst>
          </p:cNvPr>
          <p:cNvSpPr txBox="1"/>
          <p:nvPr/>
        </p:nvSpPr>
        <p:spPr>
          <a:xfrm>
            <a:off x="4953600" y="6060826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wanneer ik signaal</a:t>
            </a:r>
          </a:p>
        </p:txBody>
      </p:sp>
      <p:sp>
        <p:nvSpPr>
          <p:cNvPr id="47" name="Tekstvak 46">
            <a:extLst>
              <a:ext uri="{FF2B5EF4-FFF2-40B4-BE49-F238E27FC236}">
                <a16:creationId xmlns:a16="http://schemas.microsoft.com/office/drawing/2014/main" id="{806B7B1D-133F-BD44-A004-2C5DA44227C0}"/>
              </a:ext>
            </a:extLst>
          </p:cNvPr>
          <p:cNvSpPr txBox="1"/>
          <p:nvPr/>
        </p:nvSpPr>
        <p:spPr>
          <a:xfrm>
            <a:off x="6715730" y="6063361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ontvang</a:t>
            </a:r>
          </a:p>
        </p:txBody>
      </p:sp>
      <p:sp>
        <p:nvSpPr>
          <p:cNvPr id="48" name="Afgeronde rechthoek 47">
            <a:extLst>
              <a:ext uri="{FF2B5EF4-FFF2-40B4-BE49-F238E27FC236}">
                <a16:creationId xmlns:a16="http://schemas.microsoft.com/office/drawing/2014/main" id="{F8C55F8B-3D9C-D54C-A6C0-30A6775E9ED1}"/>
              </a:ext>
            </a:extLst>
          </p:cNvPr>
          <p:cNvSpPr/>
          <p:nvPr/>
        </p:nvSpPr>
        <p:spPr>
          <a:xfrm>
            <a:off x="6116422" y="6065898"/>
            <a:ext cx="645621" cy="241149"/>
          </a:xfrm>
          <a:prstGeom prst="roundRect">
            <a:avLst/>
          </a:prstGeom>
          <a:solidFill>
            <a:srgbClr val="5AFF5A"/>
          </a:solidFill>
          <a:ln>
            <a:solidFill>
              <a:srgbClr val="D49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LIMOEN</a:t>
            </a:r>
          </a:p>
        </p:txBody>
      </p:sp>
      <p:sp>
        <p:nvSpPr>
          <p:cNvPr id="50" name="Afgeronde rechthoek 49">
            <a:extLst>
              <a:ext uri="{FF2B5EF4-FFF2-40B4-BE49-F238E27FC236}">
                <a16:creationId xmlns:a16="http://schemas.microsoft.com/office/drawing/2014/main" id="{AB9D37A3-EB73-9A48-AD6E-5F2BFBB8C701}"/>
              </a:ext>
            </a:extLst>
          </p:cNvPr>
          <p:cNvSpPr/>
          <p:nvPr/>
        </p:nvSpPr>
        <p:spPr>
          <a:xfrm>
            <a:off x="7398000" y="3438000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Gebeurtenissen</a:t>
            </a:r>
          </a:p>
        </p:txBody>
      </p:sp>
      <p:sp>
        <p:nvSpPr>
          <p:cNvPr id="51" name="Afgeronde rechthoek 50">
            <a:extLst>
              <a:ext uri="{FF2B5EF4-FFF2-40B4-BE49-F238E27FC236}">
                <a16:creationId xmlns:a16="http://schemas.microsoft.com/office/drawing/2014/main" id="{B9A3DE01-45B2-9C47-8D7D-2B4147E4CF9A}"/>
              </a:ext>
            </a:extLst>
          </p:cNvPr>
          <p:cNvSpPr/>
          <p:nvPr/>
        </p:nvSpPr>
        <p:spPr>
          <a:xfrm>
            <a:off x="7441200" y="3798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Afgeronde rechthoek 51">
            <a:extLst>
              <a:ext uri="{FF2B5EF4-FFF2-40B4-BE49-F238E27FC236}">
                <a16:creationId xmlns:a16="http://schemas.microsoft.com/office/drawing/2014/main" id="{B97D7144-E94F-6246-ACB2-F3B7A991D7A7}"/>
              </a:ext>
            </a:extLst>
          </p:cNvPr>
          <p:cNvSpPr/>
          <p:nvPr/>
        </p:nvSpPr>
        <p:spPr>
          <a:xfrm>
            <a:off x="7398000" y="5146346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F4B1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Gebeurtenissen</a:t>
            </a:r>
          </a:p>
        </p:txBody>
      </p:sp>
      <p:sp>
        <p:nvSpPr>
          <p:cNvPr id="53" name="Afgeronde rechthoek 52">
            <a:extLst>
              <a:ext uri="{FF2B5EF4-FFF2-40B4-BE49-F238E27FC236}">
                <a16:creationId xmlns:a16="http://schemas.microsoft.com/office/drawing/2014/main" id="{7EC6DB7F-CEFD-D246-81CD-BB2B7699232E}"/>
              </a:ext>
            </a:extLst>
          </p:cNvPr>
          <p:cNvSpPr/>
          <p:nvPr/>
        </p:nvSpPr>
        <p:spPr>
          <a:xfrm>
            <a:off x="7441200" y="5508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4" name="Afbeelding 53">
            <a:extLst>
              <a:ext uri="{FF2B5EF4-FFF2-40B4-BE49-F238E27FC236}">
                <a16:creationId xmlns:a16="http://schemas.microsoft.com/office/drawing/2014/main" id="{3DF67D2E-F741-2A48-A2A2-96CA9AF90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443" y="4140000"/>
            <a:ext cx="2376000" cy="600124"/>
          </a:xfrm>
          <a:prstGeom prst="rect">
            <a:avLst/>
          </a:prstGeom>
        </p:spPr>
      </p:pic>
      <p:sp>
        <p:nvSpPr>
          <p:cNvPr id="55" name="Tekstvak 54">
            <a:extLst>
              <a:ext uri="{FF2B5EF4-FFF2-40B4-BE49-F238E27FC236}">
                <a16:creationId xmlns:a16="http://schemas.microsoft.com/office/drawing/2014/main" id="{2B786CC1-BA72-D44E-9EB2-B5BCF14FC0AA}"/>
              </a:ext>
            </a:extLst>
          </p:cNvPr>
          <p:cNvSpPr txBox="1"/>
          <p:nvPr/>
        </p:nvSpPr>
        <p:spPr>
          <a:xfrm>
            <a:off x="7419600" y="4350826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wanneer ik signaal</a:t>
            </a:r>
          </a:p>
        </p:txBody>
      </p:sp>
      <p:sp>
        <p:nvSpPr>
          <p:cNvPr id="56" name="Tekstvak 55">
            <a:extLst>
              <a:ext uri="{FF2B5EF4-FFF2-40B4-BE49-F238E27FC236}">
                <a16:creationId xmlns:a16="http://schemas.microsoft.com/office/drawing/2014/main" id="{D6880D31-C8F3-F24D-AD75-EB7286B07968}"/>
              </a:ext>
            </a:extLst>
          </p:cNvPr>
          <p:cNvSpPr txBox="1"/>
          <p:nvPr/>
        </p:nvSpPr>
        <p:spPr>
          <a:xfrm>
            <a:off x="9181730" y="4353361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ontvang</a:t>
            </a:r>
          </a:p>
        </p:txBody>
      </p:sp>
      <p:sp>
        <p:nvSpPr>
          <p:cNvPr id="57" name="Afgeronde rechthoek 56">
            <a:extLst>
              <a:ext uri="{FF2B5EF4-FFF2-40B4-BE49-F238E27FC236}">
                <a16:creationId xmlns:a16="http://schemas.microsoft.com/office/drawing/2014/main" id="{1355D3E0-64B0-D447-A229-A034C3D52D51}"/>
              </a:ext>
            </a:extLst>
          </p:cNvPr>
          <p:cNvSpPr/>
          <p:nvPr/>
        </p:nvSpPr>
        <p:spPr>
          <a:xfrm>
            <a:off x="8582422" y="4355898"/>
            <a:ext cx="645621" cy="241149"/>
          </a:xfrm>
          <a:prstGeom prst="roundRect">
            <a:avLst/>
          </a:prstGeom>
          <a:solidFill>
            <a:schemeClr val="bg1"/>
          </a:solidFill>
          <a:ln>
            <a:solidFill>
              <a:srgbClr val="D49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</a:t>
            </a:r>
          </a:p>
        </p:txBody>
      </p:sp>
      <p:pic>
        <p:nvPicPr>
          <p:cNvPr id="58" name="Afbeelding 57">
            <a:extLst>
              <a:ext uri="{FF2B5EF4-FFF2-40B4-BE49-F238E27FC236}">
                <a16:creationId xmlns:a16="http://schemas.microsoft.com/office/drawing/2014/main" id="{4D255BD9-A19E-B148-8011-0C98949FF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443" y="5850000"/>
            <a:ext cx="2376000" cy="600124"/>
          </a:xfrm>
          <a:prstGeom prst="rect">
            <a:avLst/>
          </a:prstGeom>
        </p:spPr>
      </p:pic>
      <p:sp>
        <p:nvSpPr>
          <p:cNvPr id="59" name="Tekstvak 58">
            <a:extLst>
              <a:ext uri="{FF2B5EF4-FFF2-40B4-BE49-F238E27FC236}">
                <a16:creationId xmlns:a16="http://schemas.microsoft.com/office/drawing/2014/main" id="{5BFCD89E-2DC4-2D4D-B10F-52A4A9AD2727}"/>
              </a:ext>
            </a:extLst>
          </p:cNvPr>
          <p:cNvSpPr txBox="1"/>
          <p:nvPr/>
        </p:nvSpPr>
        <p:spPr>
          <a:xfrm>
            <a:off x="7419600" y="6060826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wanneer ik signaal</a:t>
            </a:r>
          </a:p>
        </p:txBody>
      </p:sp>
      <p:sp>
        <p:nvSpPr>
          <p:cNvPr id="60" name="Tekstvak 59">
            <a:extLst>
              <a:ext uri="{FF2B5EF4-FFF2-40B4-BE49-F238E27FC236}">
                <a16:creationId xmlns:a16="http://schemas.microsoft.com/office/drawing/2014/main" id="{8026FFB0-FAAC-354A-9959-FBA90510DDB1}"/>
              </a:ext>
            </a:extLst>
          </p:cNvPr>
          <p:cNvSpPr txBox="1"/>
          <p:nvPr/>
        </p:nvSpPr>
        <p:spPr>
          <a:xfrm>
            <a:off x="9181730" y="6063361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ontvang</a:t>
            </a:r>
          </a:p>
        </p:txBody>
      </p:sp>
      <p:sp>
        <p:nvSpPr>
          <p:cNvPr id="61" name="Afgeronde rechthoek 60">
            <a:extLst>
              <a:ext uri="{FF2B5EF4-FFF2-40B4-BE49-F238E27FC236}">
                <a16:creationId xmlns:a16="http://schemas.microsoft.com/office/drawing/2014/main" id="{236DEBD2-EF1D-F445-A90B-781FF9460B1F}"/>
              </a:ext>
            </a:extLst>
          </p:cNvPr>
          <p:cNvSpPr/>
          <p:nvPr/>
        </p:nvSpPr>
        <p:spPr>
          <a:xfrm>
            <a:off x="8582422" y="6065898"/>
            <a:ext cx="645621" cy="241149"/>
          </a:xfrm>
          <a:prstGeom prst="roundRect">
            <a:avLst/>
          </a:prstGeom>
          <a:solidFill>
            <a:schemeClr val="accent3"/>
          </a:solidFill>
          <a:ln>
            <a:solidFill>
              <a:srgbClr val="D49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GRIJS</a:t>
            </a:r>
          </a:p>
        </p:txBody>
      </p:sp>
      <p:sp>
        <p:nvSpPr>
          <p:cNvPr id="64" name="Afgeronde rechthoek 63">
            <a:extLst>
              <a:ext uri="{FF2B5EF4-FFF2-40B4-BE49-F238E27FC236}">
                <a16:creationId xmlns:a16="http://schemas.microsoft.com/office/drawing/2014/main" id="{F93C7B4F-528B-6B47-8200-506E9C373185}"/>
              </a:ext>
            </a:extLst>
          </p:cNvPr>
          <p:cNvSpPr/>
          <p:nvPr/>
        </p:nvSpPr>
        <p:spPr>
          <a:xfrm>
            <a:off x="0" y="-1729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Besturen</a:t>
            </a:r>
          </a:p>
        </p:txBody>
      </p:sp>
      <p:sp>
        <p:nvSpPr>
          <p:cNvPr id="65" name="Afgeronde rechthoek 64">
            <a:extLst>
              <a:ext uri="{FF2B5EF4-FFF2-40B4-BE49-F238E27FC236}">
                <a16:creationId xmlns:a16="http://schemas.microsoft.com/office/drawing/2014/main" id="{2A06E83E-C37E-0245-901F-14608AE160AB}"/>
              </a:ext>
            </a:extLst>
          </p:cNvPr>
          <p:cNvSpPr/>
          <p:nvPr/>
        </p:nvSpPr>
        <p:spPr>
          <a:xfrm>
            <a:off x="43200" y="358271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Afgeronde rechthoek 65">
            <a:extLst>
              <a:ext uri="{FF2B5EF4-FFF2-40B4-BE49-F238E27FC236}">
                <a16:creationId xmlns:a16="http://schemas.microsoft.com/office/drawing/2014/main" id="{227AF852-A338-664A-9EDC-878F7294CB54}"/>
              </a:ext>
            </a:extLst>
          </p:cNvPr>
          <p:cNvSpPr/>
          <p:nvPr/>
        </p:nvSpPr>
        <p:spPr>
          <a:xfrm>
            <a:off x="0" y="1706617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Besturen</a:t>
            </a:r>
          </a:p>
        </p:txBody>
      </p:sp>
      <p:sp>
        <p:nvSpPr>
          <p:cNvPr id="67" name="Afgeronde rechthoek 66">
            <a:extLst>
              <a:ext uri="{FF2B5EF4-FFF2-40B4-BE49-F238E27FC236}">
                <a16:creationId xmlns:a16="http://schemas.microsoft.com/office/drawing/2014/main" id="{9DF06695-1740-6441-9F99-4C50D5C780BF}"/>
              </a:ext>
            </a:extLst>
          </p:cNvPr>
          <p:cNvSpPr/>
          <p:nvPr/>
        </p:nvSpPr>
        <p:spPr>
          <a:xfrm>
            <a:off x="43200" y="2068271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13" name="Afbeelding 112">
            <a:extLst>
              <a:ext uri="{FF2B5EF4-FFF2-40B4-BE49-F238E27FC236}">
                <a16:creationId xmlns:a16="http://schemas.microsoft.com/office/drawing/2014/main" id="{F9E835F2-AA55-FD49-B4A3-F8E1F2640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31" y="802800"/>
            <a:ext cx="1778205" cy="509003"/>
          </a:xfrm>
          <a:prstGeom prst="rect">
            <a:avLst/>
          </a:prstGeom>
        </p:spPr>
      </p:pic>
      <p:sp>
        <p:nvSpPr>
          <p:cNvPr id="114" name="Tekstvak 113">
            <a:extLst>
              <a:ext uri="{FF2B5EF4-FFF2-40B4-BE49-F238E27FC236}">
                <a16:creationId xmlns:a16="http://schemas.microsoft.com/office/drawing/2014/main" id="{168294B6-3A55-A147-A193-741D97DA585C}"/>
              </a:ext>
            </a:extLst>
          </p:cNvPr>
          <p:cNvSpPr txBox="1"/>
          <p:nvPr/>
        </p:nvSpPr>
        <p:spPr>
          <a:xfrm>
            <a:off x="349200" y="902705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zend signaal</a:t>
            </a:r>
          </a:p>
        </p:txBody>
      </p:sp>
      <p:sp>
        <p:nvSpPr>
          <p:cNvPr id="71" name="Afgeronde rechthoek 70">
            <a:extLst>
              <a:ext uri="{FF2B5EF4-FFF2-40B4-BE49-F238E27FC236}">
                <a16:creationId xmlns:a16="http://schemas.microsoft.com/office/drawing/2014/main" id="{306D077D-6DBA-814D-A3B2-4554347509CC}"/>
              </a:ext>
            </a:extLst>
          </p:cNvPr>
          <p:cNvSpPr/>
          <p:nvPr/>
        </p:nvSpPr>
        <p:spPr>
          <a:xfrm>
            <a:off x="1228620" y="918091"/>
            <a:ext cx="645621" cy="241149"/>
          </a:xfrm>
          <a:prstGeom prst="roundRect">
            <a:avLst>
              <a:gd name="adj" fmla="val 50000"/>
            </a:avLst>
          </a:prstGeom>
          <a:solidFill>
            <a:srgbClr val="FFC0CB"/>
          </a:solidFill>
          <a:ln>
            <a:solidFill>
              <a:srgbClr val="368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ROZE</a:t>
            </a:r>
          </a:p>
        </p:txBody>
      </p:sp>
      <p:pic>
        <p:nvPicPr>
          <p:cNvPr id="117" name="Afbeelding 116">
            <a:extLst>
              <a:ext uri="{FF2B5EF4-FFF2-40B4-BE49-F238E27FC236}">
                <a16:creationId xmlns:a16="http://schemas.microsoft.com/office/drawing/2014/main" id="{58F8B974-C400-6947-8DAC-6622AD00C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31" y="2512800"/>
            <a:ext cx="1778205" cy="509003"/>
          </a:xfrm>
          <a:prstGeom prst="rect">
            <a:avLst/>
          </a:prstGeom>
        </p:spPr>
      </p:pic>
      <p:sp>
        <p:nvSpPr>
          <p:cNvPr id="118" name="Tekstvak 117">
            <a:extLst>
              <a:ext uri="{FF2B5EF4-FFF2-40B4-BE49-F238E27FC236}">
                <a16:creationId xmlns:a16="http://schemas.microsoft.com/office/drawing/2014/main" id="{96D4EF09-4C75-4242-B999-CFDC5F094560}"/>
              </a:ext>
            </a:extLst>
          </p:cNvPr>
          <p:cNvSpPr txBox="1"/>
          <p:nvPr/>
        </p:nvSpPr>
        <p:spPr>
          <a:xfrm>
            <a:off x="349200" y="2612705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zend signaal</a:t>
            </a:r>
          </a:p>
        </p:txBody>
      </p:sp>
      <p:sp>
        <p:nvSpPr>
          <p:cNvPr id="119" name="Afgeronde rechthoek 118">
            <a:extLst>
              <a:ext uri="{FF2B5EF4-FFF2-40B4-BE49-F238E27FC236}">
                <a16:creationId xmlns:a16="http://schemas.microsoft.com/office/drawing/2014/main" id="{3C88FBB9-426C-9E4B-BB5F-AA1DE7F9BFF7}"/>
              </a:ext>
            </a:extLst>
          </p:cNvPr>
          <p:cNvSpPr/>
          <p:nvPr/>
        </p:nvSpPr>
        <p:spPr>
          <a:xfrm>
            <a:off x="1228620" y="2628091"/>
            <a:ext cx="645621" cy="241149"/>
          </a:xfrm>
          <a:prstGeom prst="roundRect">
            <a:avLst>
              <a:gd name="adj" fmla="val 50000"/>
            </a:avLst>
          </a:prstGeom>
          <a:solidFill>
            <a:srgbClr val="FFFC00"/>
          </a:solidFill>
          <a:ln>
            <a:solidFill>
              <a:srgbClr val="368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GEEL</a:t>
            </a:r>
          </a:p>
        </p:txBody>
      </p:sp>
      <p:sp>
        <p:nvSpPr>
          <p:cNvPr id="122" name="Afgeronde rechthoek 121">
            <a:extLst>
              <a:ext uri="{FF2B5EF4-FFF2-40B4-BE49-F238E27FC236}">
                <a16:creationId xmlns:a16="http://schemas.microsoft.com/office/drawing/2014/main" id="{BA154443-107A-B34E-BAA5-BEC48925180B}"/>
              </a:ext>
            </a:extLst>
          </p:cNvPr>
          <p:cNvSpPr/>
          <p:nvPr/>
        </p:nvSpPr>
        <p:spPr>
          <a:xfrm>
            <a:off x="2466000" y="0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Besturen</a:t>
            </a:r>
          </a:p>
        </p:txBody>
      </p:sp>
      <p:sp>
        <p:nvSpPr>
          <p:cNvPr id="123" name="Afgeronde rechthoek 122">
            <a:extLst>
              <a:ext uri="{FF2B5EF4-FFF2-40B4-BE49-F238E27FC236}">
                <a16:creationId xmlns:a16="http://schemas.microsoft.com/office/drawing/2014/main" id="{3AB8AE34-679E-DE4C-8AFF-07C13171AA30}"/>
              </a:ext>
            </a:extLst>
          </p:cNvPr>
          <p:cNvSpPr/>
          <p:nvPr/>
        </p:nvSpPr>
        <p:spPr>
          <a:xfrm>
            <a:off x="2509200" y="360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Afgeronde rechthoek 123">
            <a:extLst>
              <a:ext uri="{FF2B5EF4-FFF2-40B4-BE49-F238E27FC236}">
                <a16:creationId xmlns:a16="http://schemas.microsoft.com/office/drawing/2014/main" id="{B5CD20A9-50BB-1147-982D-008D5F41089C}"/>
              </a:ext>
            </a:extLst>
          </p:cNvPr>
          <p:cNvSpPr/>
          <p:nvPr/>
        </p:nvSpPr>
        <p:spPr>
          <a:xfrm>
            <a:off x="2466000" y="1708346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Besturen</a:t>
            </a:r>
          </a:p>
        </p:txBody>
      </p:sp>
      <p:sp>
        <p:nvSpPr>
          <p:cNvPr id="125" name="Afgeronde rechthoek 124">
            <a:extLst>
              <a:ext uri="{FF2B5EF4-FFF2-40B4-BE49-F238E27FC236}">
                <a16:creationId xmlns:a16="http://schemas.microsoft.com/office/drawing/2014/main" id="{98FC30BC-A2C3-A04B-9843-8616870C5D52}"/>
              </a:ext>
            </a:extLst>
          </p:cNvPr>
          <p:cNvSpPr/>
          <p:nvPr/>
        </p:nvSpPr>
        <p:spPr>
          <a:xfrm>
            <a:off x="2509200" y="2070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6" name="Afbeelding 125">
            <a:extLst>
              <a:ext uri="{FF2B5EF4-FFF2-40B4-BE49-F238E27FC236}">
                <a16:creationId xmlns:a16="http://schemas.microsoft.com/office/drawing/2014/main" id="{A553E170-FB53-124D-BE4E-1A5DAF7F6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231" y="804529"/>
            <a:ext cx="1778205" cy="509003"/>
          </a:xfrm>
          <a:prstGeom prst="rect">
            <a:avLst/>
          </a:prstGeom>
        </p:spPr>
      </p:pic>
      <p:sp>
        <p:nvSpPr>
          <p:cNvPr id="127" name="Tekstvak 126">
            <a:extLst>
              <a:ext uri="{FF2B5EF4-FFF2-40B4-BE49-F238E27FC236}">
                <a16:creationId xmlns:a16="http://schemas.microsoft.com/office/drawing/2014/main" id="{AA6638E0-2BCF-7D42-9523-F2E667EE6422}"/>
              </a:ext>
            </a:extLst>
          </p:cNvPr>
          <p:cNvSpPr txBox="1"/>
          <p:nvPr/>
        </p:nvSpPr>
        <p:spPr>
          <a:xfrm>
            <a:off x="2815200" y="904434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zend signaal</a:t>
            </a:r>
          </a:p>
        </p:txBody>
      </p:sp>
      <p:sp>
        <p:nvSpPr>
          <p:cNvPr id="128" name="Afgeronde rechthoek 127">
            <a:extLst>
              <a:ext uri="{FF2B5EF4-FFF2-40B4-BE49-F238E27FC236}">
                <a16:creationId xmlns:a16="http://schemas.microsoft.com/office/drawing/2014/main" id="{F1E906C9-392F-D946-B2AB-0672B0A267B9}"/>
              </a:ext>
            </a:extLst>
          </p:cNvPr>
          <p:cNvSpPr/>
          <p:nvPr/>
        </p:nvSpPr>
        <p:spPr>
          <a:xfrm>
            <a:off x="3694620" y="919820"/>
            <a:ext cx="645621" cy="241149"/>
          </a:xfrm>
          <a:prstGeom prst="roundRect">
            <a:avLst>
              <a:gd name="adj" fmla="val 50000"/>
            </a:avLst>
          </a:prstGeom>
          <a:solidFill>
            <a:srgbClr val="00FDFF"/>
          </a:solidFill>
          <a:ln>
            <a:solidFill>
              <a:srgbClr val="368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CYAAN</a:t>
            </a:r>
          </a:p>
        </p:txBody>
      </p:sp>
      <p:pic>
        <p:nvPicPr>
          <p:cNvPr id="129" name="Afbeelding 128">
            <a:extLst>
              <a:ext uri="{FF2B5EF4-FFF2-40B4-BE49-F238E27FC236}">
                <a16:creationId xmlns:a16="http://schemas.microsoft.com/office/drawing/2014/main" id="{B10723CA-AF4D-4C4F-A5DB-B585975E2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231" y="2514529"/>
            <a:ext cx="1778205" cy="509003"/>
          </a:xfrm>
          <a:prstGeom prst="rect">
            <a:avLst/>
          </a:prstGeom>
        </p:spPr>
      </p:pic>
      <p:sp>
        <p:nvSpPr>
          <p:cNvPr id="130" name="Tekstvak 129">
            <a:extLst>
              <a:ext uri="{FF2B5EF4-FFF2-40B4-BE49-F238E27FC236}">
                <a16:creationId xmlns:a16="http://schemas.microsoft.com/office/drawing/2014/main" id="{A4774FE0-3D70-024B-BFB5-05B644D3ACB9}"/>
              </a:ext>
            </a:extLst>
          </p:cNvPr>
          <p:cNvSpPr txBox="1"/>
          <p:nvPr/>
        </p:nvSpPr>
        <p:spPr>
          <a:xfrm>
            <a:off x="2815200" y="2614434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zend signaal</a:t>
            </a:r>
          </a:p>
        </p:txBody>
      </p:sp>
      <p:sp>
        <p:nvSpPr>
          <p:cNvPr id="131" name="Afgeronde rechthoek 130">
            <a:extLst>
              <a:ext uri="{FF2B5EF4-FFF2-40B4-BE49-F238E27FC236}">
                <a16:creationId xmlns:a16="http://schemas.microsoft.com/office/drawing/2014/main" id="{29519460-C6D6-FF45-9EEF-93AFFE52690F}"/>
              </a:ext>
            </a:extLst>
          </p:cNvPr>
          <p:cNvSpPr/>
          <p:nvPr/>
        </p:nvSpPr>
        <p:spPr>
          <a:xfrm>
            <a:off x="3694620" y="2629820"/>
            <a:ext cx="645621" cy="241149"/>
          </a:xfrm>
          <a:prstGeom prst="roundRect">
            <a:avLst>
              <a:gd name="adj" fmla="val 50000"/>
            </a:avLst>
          </a:prstGeom>
          <a:solidFill>
            <a:srgbClr val="AB7942"/>
          </a:solidFill>
          <a:ln>
            <a:solidFill>
              <a:srgbClr val="368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BRUIN</a:t>
            </a:r>
          </a:p>
        </p:txBody>
      </p:sp>
      <p:sp>
        <p:nvSpPr>
          <p:cNvPr id="133" name="Afgeronde rechthoek 132">
            <a:extLst>
              <a:ext uri="{FF2B5EF4-FFF2-40B4-BE49-F238E27FC236}">
                <a16:creationId xmlns:a16="http://schemas.microsoft.com/office/drawing/2014/main" id="{FD99DD9D-F8F0-AC47-92FA-A2BDC00DD2B7}"/>
              </a:ext>
            </a:extLst>
          </p:cNvPr>
          <p:cNvSpPr/>
          <p:nvPr/>
        </p:nvSpPr>
        <p:spPr>
          <a:xfrm>
            <a:off x="4932000" y="0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Besturen</a:t>
            </a:r>
          </a:p>
        </p:txBody>
      </p:sp>
      <p:sp>
        <p:nvSpPr>
          <p:cNvPr id="134" name="Afgeronde rechthoek 133">
            <a:extLst>
              <a:ext uri="{FF2B5EF4-FFF2-40B4-BE49-F238E27FC236}">
                <a16:creationId xmlns:a16="http://schemas.microsoft.com/office/drawing/2014/main" id="{99A56855-F2AA-B449-BFE7-D99A867D7764}"/>
              </a:ext>
            </a:extLst>
          </p:cNvPr>
          <p:cNvSpPr/>
          <p:nvPr/>
        </p:nvSpPr>
        <p:spPr>
          <a:xfrm>
            <a:off x="4975200" y="360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5" name="Afgeronde rechthoek 134">
            <a:extLst>
              <a:ext uri="{FF2B5EF4-FFF2-40B4-BE49-F238E27FC236}">
                <a16:creationId xmlns:a16="http://schemas.microsoft.com/office/drawing/2014/main" id="{EE569D62-A5F2-4B48-AA27-B454C528577E}"/>
              </a:ext>
            </a:extLst>
          </p:cNvPr>
          <p:cNvSpPr/>
          <p:nvPr/>
        </p:nvSpPr>
        <p:spPr>
          <a:xfrm>
            <a:off x="4932000" y="1708346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Besturen</a:t>
            </a:r>
          </a:p>
        </p:txBody>
      </p:sp>
      <p:sp>
        <p:nvSpPr>
          <p:cNvPr id="136" name="Afgeronde rechthoek 135">
            <a:extLst>
              <a:ext uri="{FF2B5EF4-FFF2-40B4-BE49-F238E27FC236}">
                <a16:creationId xmlns:a16="http://schemas.microsoft.com/office/drawing/2014/main" id="{9A75A99E-6690-F046-B2D8-760009747254}"/>
              </a:ext>
            </a:extLst>
          </p:cNvPr>
          <p:cNvSpPr/>
          <p:nvPr/>
        </p:nvSpPr>
        <p:spPr>
          <a:xfrm>
            <a:off x="4975200" y="2070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7" name="Afbeelding 136">
            <a:extLst>
              <a:ext uri="{FF2B5EF4-FFF2-40B4-BE49-F238E27FC236}">
                <a16:creationId xmlns:a16="http://schemas.microsoft.com/office/drawing/2014/main" id="{41F01A0D-D743-D64D-A18C-84CD1BAB4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231" y="804529"/>
            <a:ext cx="1778205" cy="509003"/>
          </a:xfrm>
          <a:prstGeom prst="rect">
            <a:avLst/>
          </a:prstGeom>
        </p:spPr>
      </p:pic>
      <p:sp>
        <p:nvSpPr>
          <p:cNvPr id="138" name="Tekstvak 137">
            <a:extLst>
              <a:ext uri="{FF2B5EF4-FFF2-40B4-BE49-F238E27FC236}">
                <a16:creationId xmlns:a16="http://schemas.microsoft.com/office/drawing/2014/main" id="{24C44752-20E1-7B42-A7C0-208EA75349E8}"/>
              </a:ext>
            </a:extLst>
          </p:cNvPr>
          <p:cNvSpPr txBox="1"/>
          <p:nvPr/>
        </p:nvSpPr>
        <p:spPr>
          <a:xfrm>
            <a:off x="5281200" y="904434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zend signaal</a:t>
            </a:r>
          </a:p>
        </p:txBody>
      </p:sp>
      <p:sp>
        <p:nvSpPr>
          <p:cNvPr id="139" name="Afgeronde rechthoek 138">
            <a:extLst>
              <a:ext uri="{FF2B5EF4-FFF2-40B4-BE49-F238E27FC236}">
                <a16:creationId xmlns:a16="http://schemas.microsoft.com/office/drawing/2014/main" id="{A24A38D3-25FF-2C4C-8EFD-F201F7F86826}"/>
              </a:ext>
            </a:extLst>
          </p:cNvPr>
          <p:cNvSpPr/>
          <p:nvPr/>
        </p:nvSpPr>
        <p:spPr>
          <a:xfrm>
            <a:off x="6160620" y="919820"/>
            <a:ext cx="645621" cy="24114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rgbClr val="368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ZWART</a:t>
            </a:r>
          </a:p>
        </p:txBody>
      </p:sp>
      <p:pic>
        <p:nvPicPr>
          <p:cNvPr id="140" name="Afbeelding 139">
            <a:extLst>
              <a:ext uri="{FF2B5EF4-FFF2-40B4-BE49-F238E27FC236}">
                <a16:creationId xmlns:a16="http://schemas.microsoft.com/office/drawing/2014/main" id="{B6A5E3D1-31B5-914E-BA4C-6F28D79E3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231" y="2514529"/>
            <a:ext cx="1778205" cy="509003"/>
          </a:xfrm>
          <a:prstGeom prst="rect">
            <a:avLst/>
          </a:prstGeom>
        </p:spPr>
      </p:pic>
      <p:sp>
        <p:nvSpPr>
          <p:cNvPr id="141" name="Tekstvak 140">
            <a:extLst>
              <a:ext uri="{FF2B5EF4-FFF2-40B4-BE49-F238E27FC236}">
                <a16:creationId xmlns:a16="http://schemas.microsoft.com/office/drawing/2014/main" id="{9EDCCACD-4619-7844-900F-2BE39CA8C57F}"/>
              </a:ext>
            </a:extLst>
          </p:cNvPr>
          <p:cNvSpPr txBox="1"/>
          <p:nvPr/>
        </p:nvSpPr>
        <p:spPr>
          <a:xfrm>
            <a:off x="5281200" y="2614434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zend signaal</a:t>
            </a:r>
          </a:p>
        </p:txBody>
      </p:sp>
      <p:sp>
        <p:nvSpPr>
          <p:cNvPr id="142" name="Afgeronde rechthoek 141">
            <a:extLst>
              <a:ext uri="{FF2B5EF4-FFF2-40B4-BE49-F238E27FC236}">
                <a16:creationId xmlns:a16="http://schemas.microsoft.com/office/drawing/2014/main" id="{0DD35E99-2EA8-3841-A830-6C72F384EE20}"/>
              </a:ext>
            </a:extLst>
          </p:cNvPr>
          <p:cNvSpPr/>
          <p:nvPr/>
        </p:nvSpPr>
        <p:spPr>
          <a:xfrm>
            <a:off x="6160620" y="2629820"/>
            <a:ext cx="645621" cy="241149"/>
          </a:xfrm>
          <a:prstGeom prst="roundRect">
            <a:avLst>
              <a:gd name="adj" fmla="val 50000"/>
            </a:avLst>
          </a:prstGeom>
          <a:solidFill>
            <a:srgbClr val="5AFF5A"/>
          </a:solidFill>
          <a:ln>
            <a:solidFill>
              <a:srgbClr val="368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LIMOEN</a:t>
            </a:r>
          </a:p>
        </p:txBody>
      </p:sp>
      <p:sp>
        <p:nvSpPr>
          <p:cNvPr id="144" name="Afgeronde rechthoek 143">
            <a:extLst>
              <a:ext uri="{FF2B5EF4-FFF2-40B4-BE49-F238E27FC236}">
                <a16:creationId xmlns:a16="http://schemas.microsoft.com/office/drawing/2014/main" id="{A4B0F455-075C-F645-858A-8AE06F91867C}"/>
              </a:ext>
            </a:extLst>
          </p:cNvPr>
          <p:cNvSpPr/>
          <p:nvPr/>
        </p:nvSpPr>
        <p:spPr>
          <a:xfrm>
            <a:off x="7396200" y="168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Besturen</a:t>
            </a:r>
          </a:p>
        </p:txBody>
      </p:sp>
      <p:sp>
        <p:nvSpPr>
          <p:cNvPr id="145" name="Afgeronde rechthoek 144">
            <a:extLst>
              <a:ext uri="{FF2B5EF4-FFF2-40B4-BE49-F238E27FC236}">
                <a16:creationId xmlns:a16="http://schemas.microsoft.com/office/drawing/2014/main" id="{04E375B0-D285-EA40-8C4D-A05DBFE900F9}"/>
              </a:ext>
            </a:extLst>
          </p:cNvPr>
          <p:cNvSpPr/>
          <p:nvPr/>
        </p:nvSpPr>
        <p:spPr>
          <a:xfrm>
            <a:off x="7439400" y="360168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6" name="Afgeronde rechthoek 145">
            <a:extLst>
              <a:ext uri="{FF2B5EF4-FFF2-40B4-BE49-F238E27FC236}">
                <a16:creationId xmlns:a16="http://schemas.microsoft.com/office/drawing/2014/main" id="{A7E8CB22-F7FE-CA48-8048-AC9593FDAEDA}"/>
              </a:ext>
            </a:extLst>
          </p:cNvPr>
          <p:cNvSpPr/>
          <p:nvPr/>
        </p:nvSpPr>
        <p:spPr>
          <a:xfrm>
            <a:off x="7396200" y="1708514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5CA1C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Besturen</a:t>
            </a:r>
          </a:p>
        </p:txBody>
      </p:sp>
      <p:sp>
        <p:nvSpPr>
          <p:cNvPr id="147" name="Afgeronde rechthoek 146">
            <a:extLst>
              <a:ext uri="{FF2B5EF4-FFF2-40B4-BE49-F238E27FC236}">
                <a16:creationId xmlns:a16="http://schemas.microsoft.com/office/drawing/2014/main" id="{5BCD5433-9A75-904D-86CB-B07EF72517E4}"/>
              </a:ext>
            </a:extLst>
          </p:cNvPr>
          <p:cNvSpPr/>
          <p:nvPr/>
        </p:nvSpPr>
        <p:spPr>
          <a:xfrm>
            <a:off x="7439400" y="2070168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48" name="Afbeelding 147">
            <a:extLst>
              <a:ext uri="{FF2B5EF4-FFF2-40B4-BE49-F238E27FC236}">
                <a16:creationId xmlns:a16="http://schemas.microsoft.com/office/drawing/2014/main" id="{7640B669-70D1-C046-A199-519FFC5E1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431" y="804697"/>
            <a:ext cx="1778205" cy="509003"/>
          </a:xfrm>
          <a:prstGeom prst="rect">
            <a:avLst/>
          </a:prstGeom>
        </p:spPr>
      </p:pic>
      <p:sp>
        <p:nvSpPr>
          <p:cNvPr id="149" name="Tekstvak 148">
            <a:extLst>
              <a:ext uri="{FF2B5EF4-FFF2-40B4-BE49-F238E27FC236}">
                <a16:creationId xmlns:a16="http://schemas.microsoft.com/office/drawing/2014/main" id="{9E2469C5-15EF-5441-AAAD-4F5AB7839853}"/>
              </a:ext>
            </a:extLst>
          </p:cNvPr>
          <p:cNvSpPr txBox="1"/>
          <p:nvPr/>
        </p:nvSpPr>
        <p:spPr>
          <a:xfrm>
            <a:off x="7745400" y="904602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zend signaal</a:t>
            </a:r>
          </a:p>
        </p:txBody>
      </p:sp>
      <p:sp>
        <p:nvSpPr>
          <p:cNvPr id="150" name="Afgeronde rechthoek 149">
            <a:extLst>
              <a:ext uri="{FF2B5EF4-FFF2-40B4-BE49-F238E27FC236}">
                <a16:creationId xmlns:a16="http://schemas.microsoft.com/office/drawing/2014/main" id="{03E5ECBD-93CF-1344-8072-B1A1D2D55156}"/>
              </a:ext>
            </a:extLst>
          </p:cNvPr>
          <p:cNvSpPr/>
          <p:nvPr/>
        </p:nvSpPr>
        <p:spPr>
          <a:xfrm>
            <a:off x="8624820" y="919988"/>
            <a:ext cx="645621" cy="24114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368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</a:t>
            </a:r>
          </a:p>
        </p:txBody>
      </p:sp>
      <p:pic>
        <p:nvPicPr>
          <p:cNvPr id="151" name="Afbeelding 150">
            <a:extLst>
              <a:ext uri="{FF2B5EF4-FFF2-40B4-BE49-F238E27FC236}">
                <a16:creationId xmlns:a16="http://schemas.microsoft.com/office/drawing/2014/main" id="{9E177995-E05C-4442-AB2C-17A203DC1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431" y="2514697"/>
            <a:ext cx="1778205" cy="509003"/>
          </a:xfrm>
          <a:prstGeom prst="rect">
            <a:avLst/>
          </a:prstGeom>
        </p:spPr>
      </p:pic>
      <p:sp>
        <p:nvSpPr>
          <p:cNvPr id="152" name="Tekstvak 151">
            <a:extLst>
              <a:ext uri="{FF2B5EF4-FFF2-40B4-BE49-F238E27FC236}">
                <a16:creationId xmlns:a16="http://schemas.microsoft.com/office/drawing/2014/main" id="{1B81F330-83E6-A048-A0FF-148CA626EBC3}"/>
              </a:ext>
            </a:extLst>
          </p:cNvPr>
          <p:cNvSpPr txBox="1"/>
          <p:nvPr/>
        </p:nvSpPr>
        <p:spPr>
          <a:xfrm>
            <a:off x="7745400" y="2614602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zend signaal</a:t>
            </a:r>
          </a:p>
        </p:txBody>
      </p:sp>
      <p:sp>
        <p:nvSpPr>
          <p:cNvPr id="153" name="Afgeronde rechthoek 152">
            <a:extLst>
              <a:ext uri="{FF2B5EF4-FFF2-40B4-BE49-F238E27FC236}">
                <a16:creationId xmlns:a16="http://schemas.microsoft.com/office/drawing/2014/main" id="{87F69BEE-0DDE-6D49-AD1F-1FF362855B85}"/>
              </a:ext>
            </a:extLst>
          </p:cNvPr>
          <p:cNvSpPr/>
          <p:nvPr/>
        </p:nvSpPr>
        <p:spPr>
          <a:xfrm>
            <a:off x="8624820" y="2629988"/>
            <a:ext cx="645621" cy="24114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solidFill>
              <a:srgbClr val="3689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GRIJS</a:t>
            </a:r>
          </a:p>
        </p:txBody>
      </p:sp>
    </p:spTree>
    <p:extLst>
      <p:ext uri="{BB962C8B-B14F-4D97-AF65-F5344CB8AC3E}">
        <p14:creationId xmlns:p14="http://schemas.microsoft.com/office/powerpoint/2010/main" val="2531581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Afgeronde rechthoek 63">
            <a:extLst>
              <a:ext uri="{FF2B5EF4-FFF2-40B4-BE49-F238E27FC236}">
                <a16:creationId xmlns:a16="http://schemas.microsoft.com/office/drawing/2014/main" id="{F93C7B4F-528B-6B47-8200-506E9C373185}"/>
              </a:ext>
            </a:extLst>
          </p:cNvPr>
          <p:cNvSpPr/>
          <p:nvPr/>
        </p:nvSpPr>
        <p:spPr>
          <a:xfrm>
            <a:off x="0" y="-1729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Bewegingen</a:t>
            </a:r>
          </a:p>
        </p:txBody>
      </p:sp>
      <p:sp>
        <p:nvSpPr>
          <p:cNvPr id="65" name="Afgeronde rechthoek 64">
            <a:extLst>
              <a:ext uri="{FF2B5EF4-FFF2-40B4-BE49-F238E27FC236}">
                <a16:creationId xmlns:a16="http://schemas.microsoft.com/office/drawing/2014/main" id="{2A06E83E-C37E-0245-901F-14608AE160AB}"/>
              </a:ext>
            </a:extLst>
          </p:cNvPr>
          <p:cNvSpPr/>
          <p:nvPr/>
        </p:nvSpPr>
        <p:spPr>
          <a:xfrm>
            <a:off x="43200" y="358271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Afgeronde rechthoek 65">
            <a:extLst>
              <a:ext uri="{FF2B5EF4-FFF2-40B4-BE49-F238E27FC236}">
                <a16:creationId xmlns:a16="http://schemas.microsoft.com/office/drawing/2014/main" id="{227AF852-A338-664A-9EDC-878F7294CB54}"/>
              </a:ext>
            </a:extLst>
          </p:cNvPr>
          <p:cNvSpPr/>
          <p:nvPr/>
        </p:nvSpPr>
        <p:spPr>
          <a:xfrm>
            <a:off x="0" y="1706617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Bewegingen</a:t>
            </a:r>
          </a:p>
        </p:txBody>
      </p:sp>
      <p:sp>
        <p:nvSpPr>
          <p:cNvPr id="67" name="Afgeronde rechthoek 66">
            <a:extLst>
              <a:ext uri="{FF2B5EF4-FFF2-40B4-BE49-F238E27FC236}">
                <a16:creationId xmlns:a16="http://schemas.microsoft.com/office/drawing/2014/main" id="{9DF06695-1740-6441-9F99-4C50D5C780BF}"/>
              </a:ext>
            </a:extLst>
          </p:cNvPr>
          <p:cNvSpPr/>
          <p:nvPr/>
        </p:nvSpPr>
        <p:spPr>
          <a:xfrm>
            <a:off x="43200" y="2068271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F8CABEA3-C096-8E42-881E-F8CFDD2B1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1" y="693038"/>
            <a:ext cx="2342211" cy="623157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A0B18379-D518-BF4A-B79B-7ABCF232A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88" y="2225323"/>
            <a:ext cx="2290064" cy="945896"/>
          </a:xfrm>
          <a:prstGeom prst="rect">
            <a:avLst/>
          </a:prstGeom>
        </p:spPr>
      </p:pic>
      <p:sp>
        <p:nvSpPr>
          <p:cNvPr id="103" name="Afgeronde rechthoek 102">
            <a:extLst>
              <a:ext uri="{FF2B5EF4-FFF2-40B4-BE49-F238E27FC236}">
                <a16:creationId xmlns:a16="http://schemas.microsoft.com/office/drawing/2014/main" id="{3595F562-7F73-AF48-8EEE-B819B9989683}"/>
              </a:ext>
            </a:extLst>
          </p:cNvPr>
          <p:cNvSpPr/>
          <p:nvPr/>
        </p:nvSpPr>
        <p:spPr>
          <a:xfrm>
            <a:off x="2466000" y="1553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Bewegingen</a:t>
            </a:r>
          </a:p>
        </p:txBody>
      </p:sp>
      <p:sp>
        <p:nvSpPr>
          <p:cNvPr id="104" name="Afgeronde rechthoek 103">
            <a:extLst>
              <a:ext uri="{FF2B5EF4-FFF2-40B4-BE49-F238E27FC236}">
                <a16:creationId xmlns:a16="http://schemas.microsoft.com/office/drawing/2014/main" id="{CA707165-B0D1-0447-91BD-5C572E5668AA}"/>
              </a:ext>
            </a:extLst>
          </p:cNvPr>
          <p:cNvSpPr/>
          <p:nvPr/>
        </p:nvSpPr>
        <p:spPr>
          <a:xfrm>
            <a:off x="2509200" y="361553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5" name="Afgeronde rechthoek 104">
            <a:extLst>
              <a:ext uri="{FF2B5EF4-FFF2-40B4-BE49-F238E27FC236}">
                <a16:creationId xmlns:a16="http://schemas.microsoft.com/office/drawing/2014/main" id="{6C3E216E-924F-784F-B26E-167B30DAD88A}"/>
              </a:ext>
            </a:extLst>
          </p:cNvPr>
          <p:cNvSpPr/>
          <p:nvPr/>
        </p:nvSpPr>
        <p:spPr>
          <a:xfrm>
            <a:off x="2466000" y="1709899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Bewegingen</a:t>
            </a:r>
          </a:p>
        </p:txBody>
      </p:sp>
      <p:sp>
        <p:nvSpPr>
          <p:cNvPr id="106" name="Afgeronde rechthoek 105">
            <a:extLst>
              <a:ext uri="{FF2B5EF4-FFF2-40B4-BE49-F238E27FC236}">
                <a16:creationId xmlns:a16="http://schemas.microsoft.com/office/drawing/2014/main" id="{5ED79E1A-C2FF-ED47-9DD1-0E1794C10C5D}"/>
              </a:ext>
            </a:extLst>
          </p:cNvPr>
          <p:cNvSpPr/>
          <p:nvPr/>
        </p:nvSpPr>
        <p:spPr>
          <a:xfrm>
            <a:off x="2509200" y="2071553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7" name="Afbeelding 106">
            <a:extLst>
              <a:ext uri="{FF2B5EF4-FFF2-40B4-BE49-F238E27FC236}">
                <a16:creationId xmlns:a16="http://schemas.microsoft.com/office/drawing/2014/main" id="{0A2B17CF-853C-4240-B2A9-768D16FB6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91" y="696320"/>
            <a:ext cx="2342211" cy="623157"/>
          </a:xfrm>
          <a:prstGeom prst="rect">
            <a:avLst/>
          </a:prstGeom>
        </p:spPr>
      </p:pic>
      <p:pic>
        <p:nvPicPr>
          <p:cNvPr id="108" name="Afbeelding 107">
            <a:extLst>
              <a:ext uri="{FF2B5EF4-FFF2-40B4-BE49-F238E27FC236}">
                <a16:creationId xmlns:a16="http://schemas.microsoft.com/office/drawing/2014/main" id="{3875EB7B-1C48-0C47-9938-19DD1DE7C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388" y="2228605"/>
            <a:ext cx="2290064" cy="945896"/>
          </a:xfrm>
          <a:prstGeom prst="rect">
            <a:avLst/>
          </a:prstGeom>
        </p:spPr>
      </p:pic>
      <p:sp>
        <p:nvSpPr>
          <p:cNvPr id="110" name="Afgeronde rechthoek 109">
            <a:extLst>
              <a:ext uri="{FF2B5EF4-FFF2-40B4-BE49-F238E27FC236}">
                <a16:creationId xmlns:a16="http://schemas.microsoft.com/office/drawing/2014/main" id="{4ED67F0A-B60D-7F4C-92A3-05220136517F}"/>
              </a:ext>
            </a:extLst>
          </p:cNvPr>
          <p:cNvSpPr/>
          <p:nvPr/>
        </p:nvSpPr>
        <p:spPr>
          <a:xfrm>
            <a:off x="4932000" y="0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Bewegingen</a:t>
            </a:r>
          </a:p>
        </p:txBody>
      </p:sp>
      <p:sp>
        <p:nvSpPr>
          <p:cNvPr id="111" name="Afgeronde rechthoek 110">
            <a:extLst>
              <a:ext uri="{FF2B5EF4-FFF2-40B4-BE49-F238E27FC236}">
                <a16:creationId xmlns:a16="http://schemas.microsoft.com/office/drawing/2014/main" id="{D6BEE2D5-82ED-8B47-9A5E-4B602C7F1DFE}"/>
              </a:ext>
            </a:extLst>
          </p:cNvPr>
          <p:cNvSpPr/>
          <p:nvPr/>
        </p:nvSpPr>
        <p:spPr>
          <a:xfrm>
            <a:off x="4975200" y="360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2" name="Afgeronde rechthoek 111">
            <a:extLst>
              <a:ext uri="{FF2B5EF4-FFF2-40B4-BE49-F238E27FC236}">
                <a16:creationId xmlns:a16="http://schemas.microsoft.com/office/drawing/2014/main" id="{82518519-B08A-B644-858B-3F258397D37C}"/>
              </a:ext>
            </a:extLst>
          </p:cNvPr>
          <p:cNvSpPr/>
          <p:nvPr/>
        </p:nvSpPr>
        <p:spPr>
          <a:xfrm>
            <a:off x="4932000" y="1708346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Bewegingen</a:t>
            </a:r>
          </a:p>
        </p:txBody>
      </p:sp>
      <p:sp>
        <p:nvSpPr>
          <p:cNvPr id="115" name="Afgeronde rechthoek 114">
            <a:extLst>
              <a:ext uri="{FF2B5EF4-FFF2-40B4-BE49-F238E27FC236}">
                <a16:creationId xmlns:a16="http://schemas.microsoft.com/office/drawing/2014/main" id="{E7BC91ED-48C2-824F-8463-80EE5C15029A}"/>
              </a:ext>
            </a:extLst>
          </p:cNvPr>
          <p:cNvSpPr/>
          <p:nvPr/>
        </p:nvSpPr>
        <p:spPr>
          <a:xfrm>
            <a:off x="4975200" y="2070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16" name="Afbeelding 115">
            <a:extLst>
              <a:ext uri="{FF2B5EF4-FFF2-40B4-BE49-F238E27FC236}">
                <a16:creationId xmlns:a16="http://schemas.microsoft.com/office/drawing/2014/main" id="{FA4E37FE-93DF-B34F-B9F1-480B5E07D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691" y="694767"/>
            <a:ext cx="2342211" cy="623157"/>
          </a:xfrm>
          <a:prstGeom prst="rect">
            <a:avLst/>
          </a:prstGeom>
        </p:spPr>
      </p:pic>
      <p:pic>
        <p:nvPicPr>
          <p:cNvPr id="120" name="Afbeelding 119">
            <a:extLst>
              <a:ext uri="{FF2B5EF4-FFF2-40B4-BE49-F238E27FC236}">
                <a16:creationId xmlns:a16="http://schemas.microsoft.com/office/drawing/2014/main" id="{20F430E2-75B0-A94B-A441-A743751A6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388" y="2227052"/>
            <a:ext cx="2290064" cy="945896"/>
          </a:xfrm>
          <a:prstGeom prst="rect">
            <a:avLst/>
          </a:prstGeom>
        </p:spPr>
      </p:pic>
      <p:sp>
        <p:nvSpPr>
          <p:cNvPr id="132" name="Afgeronde rechthoek 131">
            <a:extLst>
              <a:ext uri="{FF2B5EF4-FFF2-40B4-BE49-F238E27FC236}">
                <a16:creationId xmlns:a16="http://schemas.microsoft.com/office/drawing/2014/main" id="{5B214CA1-D949-254B-A581-D5812382E446}"/>
              </a:ext>
            </a:extLst>
          </p:cNvPr>
          <p:cNvSpPr/>
          <p:nvPr/>
        </p:nvSpPr>
        <p:spPr>
          <a:xfrm>
            <a:off x="7398000" y="0"/>
            <a:ext cx="2466000" cy="1710000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Bewegingen</a:t>
            </a:r>
          </a:p>
        </p:txBody>
      </p:sp>
      <p:sp>
        <p:nvSpPr>
          <p:cNvPr id="143" name="Afgeronde rechthoek 142">
            <a:extLst>
              <a:ext uri="{FF2B5EF4-FFF2-40B4-BE49-F238E27FC236}">
                <a16:creationId xmlns:a16="http://schemas.microsoft.com/office/drawing/2014/main" id="{7F1E7230-E9DB-DF44-892A-476752E9A075}"/>
              </a:ext>
            </a:extLst>
          </p:cNvPr>
          <p:cNvSpPr/>
          <p:nvPr/>
        </p:nvSpPr>
        <p:spPr>
          <a:xfrm>
            <a:off x="7441200" y="360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4" name="Afgeronde rechthoek 153">
            <a:extLst>
              <a:ext uri="{FF2B5EF4-FFF2-40B4-BE49-F238E27FC236}">
                <a16:creationId xmlns:a16="http://schemas.microsoft.com/office/drawing/2014/main" id="{0480009B-2AE3-3042-82D1-1189AA7281EF}"/>
              </a:ext>
            </a:extLst>
          </p:cNvPr>
          <p:cNvSpPr/>
          <p:nvPr/>
        </p:nvSpPr>
        <p:spPr>
          <a:xfrm>
            <a:off x="7398000" y="1708346"/>
            <a:ext cx="2466000" cy="1711654"/>
          </a:xfrm>
          <a:prstGeom prst="roundRect">
            <a:avLst>
              <a:gd name="adj" fmla="val 5578"/>
            </a:avLst>
          </a:prstGeom>
          <a:solidFill>
            <a:srgbClr val="4789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500" b="1" dirty="0">
                <a:latin typeface="Bradley Hand ITC" panose="03070402050302030203" pitchFamily="66" charset="77"/>
                <a:cs typeface="Jokerman" panose="020F0502020204030204" pitchFamily="34" charset="0"/>
              </a:rPr>
              <a:t>Bewegingen</a:t>
            </a:r>
          </a:p>
        </p:txBody>
      </p:sp>
      <p:sp>
        <p:nvSpPr>
          <p:cNvPr id="155" name="Afgeronde rechthoek 154">
            <a:extLst>
              <a:ext uri="{FF2B5EF4-FFF2-40B4-BE49-F238E27FC236}">
                <a16:creationId xmlns:a16="http://schemas.microsoft.com/office/drawing/2014/main" id="{43DC588D-2D2A-B74F-8DB7-0F69D7EFC738}"/>
              </a:ext>
            </a:extLst>
          </p:cNvPr>
          <p:cNvSpPr/>
          <p:nvPr/>
        </p:nvSpPr>
        <p:spPr>
          <a:xfrm>
            <a:off x="7441200" y="2070000"/>
            <a:ext cx="2376000" cy="1260000"/>
          </a:xfrm>
          <a:prstGeom prst="roundRect">
            <a:avLst>
              <a:gd name="adj" fmla="val 5578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56" name="Afbeelding 155">
            <a:extLst>
              <a:ext uri="{FF2B5EF4-FFF2-40B4-BE49-F238E27FC236}">
                <a16:creationId xmlns:a16="http://schemas.microsoft.com/office/drawing/2014/main" id="{96F6C116-83E7-B143-BB7E-9259E5E84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691" y="694767"/>
            <a:ext cx="2342211" cy="623157"/>
          </a:xfrm>
          <a:prstGeom prst="rect">
            <a:avLst/>
          </a:prstGeom>
        </p:spPr>
      </p:pic>
      <p:pic>
        <p:nvPicPr>
          <p:cNvPr id="157" name="Afbeelding 156">
            <a:extLst>
              <a:ext uri="{FF2B5EF4-FFF2-40B4-BE49-F238E27FC236}">
                <a16:creationId xmlns:a16="http://schemas.microsoft.com/office/drawing/2014/main" id="{950E55FF-8538-614A-8ED3-AA981FB14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388" y="2227052"/>
            <a:ext cx="2290064" cy="945896"/>
          </a:xfrm>
          <a:prstGeom prst="rect">
            <a:avLst/>
          </a:prstGeom>
        </p:spPr>
      </p:pic>
      <p:sp>
        <p:nvSpPr>
          <p:cNvPr id="179" name="Tekstvak 178">
            <a:extLst>
              <a:ext uri="{FF2B5EF4-FFF2-40B4-BE49-F238E27FC236}">
                <a16:creationId xmlns:a16="http://schemas.microsoft.com/office/drawing/2014/main" id="{2DFBFE72-A8BD-B040-90DE-BE98EAA55831}"/>
              </a:ext>
            </a:extLst>
          </p:cNvPr>
          <p:cNvSpPr txBox="1"/>
          <p:nvPr/>
        </p:nvSpPr>
        <p:spPr>
          <a:xfrm>
            <a:off x="155316" y="881505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klap</a:t>
            </a:r>
          </a:p>
        </p:txBody>
      </p:sp>
      <p:sp>
        <p:nvSpPr>
          <p:cNvPr id="180" name="Tekstvak 179">
            <a:extLst>
              <a:ext uri="{FF2B5EF4-FFF2-40B4-BE49-F238E27FC236}">
                <a16:creationId xmlns:a16="http://schemas.microsoft.com/office/drawing/2014/main" id="{A55B18D5-30A4-6244-8875-64C01742ED48}"/>
              </a:ext>
            </a:extLst>
          </p:cNvPr>
          <p:cNvSpPr txBox="1"/>
          <p:nvPr/>
        </p:nvSpPr>
        <p:spPr>
          <a:xfrm>
            <a:off x="1063194" y="885098"/>
            <a:ext cx="1181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keer in je handen</a:t>
            </a:r>
          </a:p>
        </p:txBody>
      </p:sp>
      <p:sp>
        <p:nvSpPr>
          <p:cNvPr id="183" name="Afgeronde rechthoek 182">
            <a:extLst>
              <a:ext uri="{FF2B5EF4-FFF2-40B4-BE49-F238E27FC236}">
                <a16:creationId xmlns:a16="http://schemas.microsoft.com/office/drawing/2014/main" id="{51ABD035-F9FD-C54C-B3B4-2B6190EF4D38}"/>
              </a:ext>
            </a:extLst>
          </p:cNvPr>
          <p:cNvSpPr/>
          <p:nvPr/>
        </p:nvSpPr>
        <p:spPr>
          <a:xfrm>
            <a:off x="699874" y="889121"/>
            <a:ext cx="288000" cy="24114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336A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84" name="Tekstvak 183">
            <a:extLst>
              <a:ext uri="{FF2B5EF4-FFF2-40B4-BE49-F238E27FC236}">
                <a16:creationId xmlns:a16="http://schemas.microsoft.com/office/drawing/2014/main" id="{2CA93884-6A02-2741-B200-A263C89CA37D}"/>
              </a:ext>
            </a:extLst>
          </p:cNvPr>
          <p:cNvSpPr txBox="1"/>
          <p:nvPr/>
        </p:nvSpPr>
        <p:spPr>
          <a:xfrm>
            <a:off x="187333" y="2347315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</a:p>
        </p:txBody>
      </p:sp>
      <p:sp>
        <p:nvSpPr>
          <p:cNvPr id="185" name="Tekstvak 184">
            <a:extLst>
              <a:ext uri="{FF2B5EF4-FFF2-40B4-BE49-F238E27FC236}">
                <a16:creationId xmlns:a16="http://schemas.microsoft.com/office/drawing/2014/main" id="{7363CB2C-B12F-8A46-B3C2-381F66B8F62C}"/>
              </a:ext>
            </a:extLst>
          </p:cNvPr>
          <p:cNvSpPr txBox="1"/>
          <p:nvPr/>
        </p:nvSpPr>
        <p:spPr>
          <a:xfrm>
            <a:off x="811971" y="2360689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rondje om de</a:t>
            </a:r>
          </a:p>
        </p:txBody>
      </p:sp>
      <p:sp>
        <p:nvSpPr>
          <p:cNvPr id="186" name="Afgeronde rechthoek 185">
            <a:extLst>
              <a:ext uri="{FF2B5EF4-FFF2-40B4-BE49-F238E27FC236}">
                <a16:creationId xmlns:a16="http://schemas.microsoft.com/office/drawing/2014/main" id="{DDC340C2-E08F-204D-9BE1-F479185BA278}"/>
              </a:ext>
            </a:extLst>
          </p:cNvPr>
          <p:cNvSpPr/>
          <p:nvPr/>
        </p:nvSpPr>
        <p:spPr>
          <a:xfrm>
            <a:off x="557892" y="2365304"/>
            <a:ext cx="288000" cy="24114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336A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7" name="Afgeronde rechthoek 186">
            <a:extLst>
              <a:ext uri="{FF2B5EF4-FFF2-40B4-BE49-F238E27FC236}">
                <a16:creationId xmlns:a16="http://schemas.microsoft.com/office/drawing/2014/main" id="{B7709365-BCB6-2D40-9B02-DCCC922E1226}"/>
              </a:ext>
            </a:extLst>
          </p:cNvPr>
          <p:cNvSpPr/>
          <p:nvPr/>
        </p:nvSpPr>
        <p:spPr>
          <a:xfrm>
            <a:off x="1718352" y="2368834"/>
            <a:ext cx="468000" cy="24114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336A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tafel</a:t>
            </a:r>
          </a:p>
        </p:txBody>
      </p:sp>
      <p:sp>
        <p:nvSpPr>
          <p:cNvPr id="188" name="Tekstvak 187">
            <a:extLst>
              <a:ext uri="{FF2B5EF4-FFF2-40B4-BE49-F238E27FC236}">
                <a16:creationId xmlns:a16="http://schemas.microsoft.com/office/drawing/2014/main" id="{12767F40-A328-1445-BA7B-49034F859CE8}"/>
              </a:ext>
            </a:extLst>
          </p:cNvPr>
          <p:cNvSpPr txBox="1"/>
          <p:nvPr/>
        </p:nvSpPr>
        <p:spPr>
          <a:xfrm>
            <a:off x="335556" y="2728902"/>
            <a:ext cx="17844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ga weer op je stoel zitten</a:t>
            </a:r>
          </a:p>
        </p:txBody>
      </p:sp>
      <p:sp>
        <p:nvSpPr>
          <p:cNvPr id="73" name="Tekstvak 72">
            <a:extLst>
              <a:ext uri="{FF2B5EF4-FFF2-40B4-BE49-F238E27FC236}">
                <a16:creationId xmlns:a16="http://schemas.microsoft.com/office/drawing/2014/main" id="{A1A62278-E6B1-5848-AC9F-B59CFB950549}"/>
              </a:ext>
            </a:extLst>
          </p:cNvPr>
          <p:cNvSpPr txBox="1"/>
          <p:nvPr/>
        </p:nvSpPr>
        <p:spPr>
          <a:xfrm>
            <a:off x="2849969" y="2769245"/>
            <a:ext cx="17844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ga weer op je stoel zitten</a:t>
            </a:r>
          </a:p>
        </p:txBody>
      </p:sp>
      <p:sp>
        <p:nvSpPr>
          <p:cNvPr id="74" name="Tekstvak 73">
            <a:extLst>
              <a:ext uri="{FF2B5EF4-FFF2-40B4-BE49-F238E27FC236}">
                <a16:creationId xmlns:a16="http://schemas.microsoft.com/office/drawing/2014/main" id="{7329012A-30B3-7044-8BD6-7DDB70172A9D}"/>
              </a:ext>
            </a:extLst>
          </p:cNvPr>
          <p:cNvSpPr txBox="1"/>
          <p:nvPr/>
        </p:nvSpPr>
        <p:spPr>
          <a:xfrm>
            <a:off x="2759968" y="2353442"/>
            <a:ext cx="1075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 staan, wacht</a:t>
            </a:r>
          </a:p>
        </p:txBody>
      </p:sp>
      <p:sp>
        <p:nvSpPr>
          <p:cNvPr id="75" name="Tekstvak 74">
            <a:extLst>
              <a:ext uri="{FF2B5EF4-FFF2-40B4-BE49-F238E27FC236}">
                <a16:creationId xmlns:a16="http://schemas.microsoft.com/office/drawing/2014/main" id="{C5359DB2-6625-BC4E-9640-31E7516377FD}"/>
              </a:ext>
            </a:extLst>
          </p:cNvPr>
          <p:cNvSpPr txBox="1"/>
          <p:nvPr/>
        </p:nvSpPr>
        <p:spPr>
          <a:xfrm>
            <a:off x="4057844" y="2349963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seconden</a:t>
            </a:r>
          </a:p>
        </p:txBody>
      </p:sp>
      <p:sp>
        <p:nvSpPr>
          <p:cNvPr id="76" name="Afgeronde rechthoek 75">
            <a:extLst>
              <a:ext uri="{FF2B5EF4-FFF2-40B4-BE49-F238E27FC236}">
                <a16:creationId xmlns:a16="http://schemas.microsoft.com/office/drawing/2014/main" id="{0B9E373D-995F-AC45-BFA3-E2E8C0D86C33}"/>
              </a:ext>
            </a:extLst>
          </p:cNvPr>
          <p:cNvSpPr/>
          <p:nvPr/>
        </p:nvSpPr>
        <p:spPr>
          <a:xfrm>
            <a:off x="3778160" y="2355977"/>
            <a:ext cx="288000" cy="24114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336A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77" name="Tekstvak 76">
            <a:extLst>
              <a:ext uri="{FF2B5EF4-FFF2-40B4-BE49-F238E27FC236}">
                <a16:creationId xmlns:a16="http://schemas.microsoft.com/office/drawing/2014/main" id="{CAA860D5-7C1B-AB43-B4C3-B8061D6FABA5}"/>
              </a:ext>
            </a:extLst>
          </p:cNvPr>
          <p:cNvSpPr txBox="1"/>
          <p:nvPr/>
        </p:nvSpPr>
        <p:spPr>
          <a:xfrm>
            <a:off x="5342360" y="2344120"/>
            <a:ext cx="1075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 een dansje</a:t>
            </a:r>
          </a:p>
        </p:txBody>
      </p:sp>
      <p:sp>
        <p:nvSpPr>
          <p:cNvPr id="78" name="Tekstvak 77">
            <a:extLst>
              <a:ext uri="{FF2B5EF4-FFF2-40B4-BE49-F238E27FC236}">
                <a16:creationId xmlns:a16="http://schemas.microsoft.com/office/drawing/2014/main" id="{9407818C-363D-E44B-A4D4-5E8FBBFA4104}"/>
              </a:ext>
            </a:extLst>
          </p:cNvPr>
          <p:cNvSpPr txBox="1"/>
          <p:nvPr/>
        </p:nvSpPr>
        <p:spPr>
          <a:xfrm>
            <a:off x="5272768" y="2747393"/>
            <a:ext cx="17844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ga weer op je stoel zitten</a:t>
            </a:r>
          </a:p>
        </p:txBody>
      </p:sp>
      <p:sp>
        <p:nvSpPr>
          <p:cNvPr id="79" name="Tekstvak 78">
            <a:extLst>
              <a:ext uri="{FF2B5EF4-FFF2-40B4-BE49-F238E27FC236}">
                <a16:creationId xmlns:a16="http://schemas.microsoft.com/office/drawing/2014/main" id="{264E18F7-AA5B-A947-89BC-2124B18B86A9}"/>
              </a:ext>
            </a:extLst>
          </p:cNvPr>
          <p:cNvSpPr txBox="1"/>
          <p:nvPr/>
        </p:nvSpPr>
        <p:spPr>
          <a:xfrm>
            <a:off x="7614012" y="2365499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</a:p>
        </p:txBody>
      </p:sp>
      <p:sp>
        <p:nvSpPr>
          <p:cNvPr id="80" name="Tekstvak 79">
            <a:extLst>
              <a:ext uri="{FF2B5EF4-FFF2-40B4-BE49-F238E27FC236}">
                <a16:creationId xmlns:a16="http://schemas.microsoft.com/office/drawing/2014/main" id="{590E2007-6D88-E44D-B8DC-4ACE5B0F363D}"/>
              </a:ext>
            </a:extLst>
          </p:cNvPr>
          <p:cNvSpPr txBox="1"/>
          <p:nvPr/>
        </p:nvSpPr>
        <p:spPr>
          <a:xfrm>
            <a:off x="8461926" y="2362939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keer omhoog</a:t>
            </a:r>
          </a:p>
        </p:txBody>
      </p:sp>
      <p:sp>
        <p:nvSpPr>
          <p:cNvPr id="81" name="Afgeronde rechthoek 80">
            <a:extLst>
              <a:ext uri="{FF2B5EF4-FFF2-40B4-BE49-F238E27FC236}">
                <a16:creationId xmlns:a16="http://schemas.microsoft.com/office/drawing/2014/main" id="{F23748F2-A773-134D-9399-B5335E4E6473}"/>
              </a:ext>
            </a:extLst>
          </p:cNvPr>
          <p:cNvSpPr/>
          <p:nvPr/>
        </p:nvSpPr>
        <p:spPr>
          <a:xfrm>
            <a:off x="8133154" y="2365304"/>
            <a:ext cx="288000" cy="24114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336A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2" name="Tekstvak 81">
            <a:extLst>
              <a:ext uri="{FF2B5EF4-FFF2-40B4-BE49-F238E27FC236}">
                <a16:creationId xmlns:a16="http://schemas.microsoft.com/office/drawing/2014/main" id="{24AA7B2E-E2DB-F548-8DC9-D6D3BFFDB21E}"/>
              </a:ext>
            </a:extLst>
          </p:cNvPr>
          <p:cNvSpPr txBox="1"/>
          <p:nvPr/>
        </p:nvSpPr>
        <p:spPr>
          <a:xfrm>
            <a:off x="7679417" y="2747393"/>
            <a:ext cx="17844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ga weer op je stoel zitten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EB0F0805-D113-3D4A-895E-2BDB12E55B38}"/>
              </a:ext>
            </a:extLst>
          </p:cNvPr>
          <p:cNvGrpSpPr/>
          <p:nvPr/>
        </p:nvGrpSpPr>
        <p:grpSpPr>
          <a:xfrm>
            <a:off x="0" y="3438000"/>
            <a:ext cx="9864000" cy="3420000"/>
            <a:chOff x="0" y="3438000"/>
            <a:chExt cx="9864000" cy="3420000"/>
          </a:xfrm>
        </p:grpSpPr>
        <p:sp>
          <p:nvSpPr>
            <p:cNvPr id="3" name="Afgeronde rechthoek 2">
              <a:extLst>
                <a:ext uri="{FF2B5EF4-FFF2-40B4-BE49-F238E27FC236}">
                  <a16:creationId xmlns:a16="http://schemas.microsoft.com/office/drawing/2014/main" id="{97CB3D7A-37E8-F04C-B6AD-5E02F948B17B}"/>
                </a:ext>
              </a:extLst>
            </p:cNvPr>
            <p:cNvSpPr/>
            <p:nvPr/>
          </p:nvSpPr>
          <p:spPr>
            <a:xfrm>
              <a:off x="0" y="3438000"/>
              <a:ext cx="2466000" cy="1710000"/>
            </a:xfrm>
            <a:prstGeom prst="roundRect">
              <a:avLst>
                <a:gd name="adj" fmla="val 5578"/>
              </a:avLst>
            </a:prstGeom>
            <a:solidFill>
              <a:srgbClr val="7B5EF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500" b="1" dirty="0" err="1">
                  <a:latin typeface="Bradley Hand ITC" panose="03070402050302030203" pitchFamily="66" charset="77"/>
                  <a:cs typeface="Jokerman" panose="020F0502020204030204" pitchFamily="34" charset="0"/>
                </a:rPr>
                <a:t>Uiterlijken</a:t>
              </a:r>
              <a:r>
                <a:rPr lang="nl-NL" sz="1500" b="1" dirty="0">
                  <a:latin typeface="Bradley Hand ITC" panose="03070402050302030203" pitchFamily="66" charset="77"/>
                  <a:cs typeface="Jokerman" panose="020F0502020204030204" pitchFamily="34" charset="0"/>
                </a:rPr>
                <a:t> en praten</a:t>
              </a:r>
            </a:p>
          </p:txBody>
        </p:sp>
        <p:sp>
          <p:nvSpPr>
            <p:cNvPr id="4" name="Afgeronde rechthoek 3">
              <a:extLst>
                <a:ext uri="{FF2B5EF4-FFF2-40B4-BE49-F238E27FC236}">
                  <a16:creationId xmlns:a16="http://schemas.microsoft.com/office/drawing/2014/main" id="{0E463142-12CA-9C4A-897B-B177D1E8A2A1}"/>
                </a:ext>
              </a:extLst>
            </p:cNvPr>
            <p:cNvSpPr/>
            <p:nvPr/>
          </p:nvSpPr>
          <p:spPr>
            <a:xfrm>
              <a:off x="43200" y="3798000"/>
              <a:ext cx="2376000" cy="1260000"/>
            </a:xfrm>
            <a:prstGeom prst="roundRect">
              <a:avLst>
                <a:gd name="adj" fmla="val 5578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Afgeronde rechthoek 5">
              <a:extLst>
                <a:ext uri="{FF2B5EF4-FFF2-40B4-BE49-F238E27FC236}">
                  <a16:creationId xmlns:a16="http://schemas.microsoft.com/office/drawing/2014/main" id="{67526E56-AAB4-D948-A374-50BA3041727C}"/>
                </a:ext>
              </a:extLst>
            </p:cNvPr>
            <p:cNvSpPr/>
            <p:nvPr/>
          </p:nvSpPr>
          <p:spPr>
            <a:xfrm>
              <a:off x="0" y="5146346"/>
              <a:ext cx="2466000" cy="1711654"/>
            </a:xfrm>
            <a:prstGeom prst="roundRect">
              <a:avLst>
                <a:gd name="adj" fmla="val 5578"/>
              </a:avLst>
            </a:prstGeom>
            <a:solidFill>
              <a:srgbClr val="7B5EF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500" b="1" dirty="0" err="1">
                  <a:latin typeface="Bradley Hand ITC" panose="03070402050302030203" pitchFamily="66" charset="77"/>
                  <a:cs typeface="Jokerman" panose="020F0502020204030204" pitchFamily="34" charset="0"/>
                </a:rPr>
                <a:t>Uiterlijken</a:t>
              </a:r>
              <a:r>
                <a:rPr lang="nl-NL" sz="1500" b="1" dirty="0">
                  <a:latin typeface="Bradley Hand ITC" panose="03070402050302030203" pitchFamily="66" charset="77"/>
                  <a:cs typeface="Jokerman" panose="020F0502020204030204" pitchFamily="34" charset="0"/>
                </a:rPr>
                <a:t> en praten</a:t>
              </a:r>
            </a:p>
          </p:txBody>
        </p:sp>
        <p:sp>
          <p:nvSpPr>
            <p:cNvPr id="7" name="Afgeronde rechthoek 6">
              <a:extLst>
                <a:ext uri="{FF2B5EF4-FFF2-40B4-BE49-F238E27FC236}">
                  <a16:creationId xmlns:a16="http://schemas.microsoft.com/office/drawing/2014/main" id="{07779440-CECE-5F49-8CEC-1613EA31EDA6}"/>
                </a:ext>
              </a:extLst>
            </p:cNvPr>
            <p:cNvSpPr/>
            <p:nvPr/>
          </p:nvSpPr>
          <p:spPr>
            <a:xfrm>
              <a:off x="43200" y="5508000"/>
              <a:ext cx="2376000" cy="1260000"/>
            </a:xfrm>
            <a:prstGeom prst="roundRect">
              <a:avLst>
                <a:gd name="adj" fmla="val 5578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23" name="Afbeelding 22">
              <a:extLst>
                <a:ext uri="{FF2B5EF4-FFF2-40B4-BE49-F238E27FC236}">
                  <a16:creationId xmlns:a16="http://schemas.microsoft.com/office/drawing/2014/main" id="{59411F38-A87A-E74D-B073-CEF1D5625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00" y="4237200"/>
              <a:ext cx="2297176" cy="533400"/>
            </a:xfrm>
            <a:prstGeom prst="rect">
              <a:avLst/>
            </a:prstGeom>
          </p:spPr>
        </p:pic>
        <p:pic>
          <p:nvPicPr>
            <p:cNvPr id="100" name="Afbeelding 99">
              <a:extLst>
                <a:ext uri="{FF2B5EF4-FFF2-40B4-BE49-F238E27FC236}">
                  <a16:creationId xmlns:a16="http://schemas.microsoft.com/office/drawing/2014/main" id="{E284C768-BEB7-B34D-ADFA-46454F772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00" y="5947200"/>
              <a:ext cx="2297176" cy="533400"/>
            </a:xfrm>
            <a:prstGeom prst="rect">
              <a:avLst/>
            </a:prstGeom>
          </p:spPr>
        </p:pic>
        <p:sp>
          <p:nvSpPr>
            <p:cNvPr id="159" name="Afgeronde rechthoek 158">
              <a:extLst>
                <a:ext uri="{FF2B5EF4-FFF2-40B4-BE49-F238E27FC236}">
                  <a16:creationId xmlns:a16="http://schemas.microsoft.com/office/drawing/2014/main" id="{410CF1E8-D86C-E64E-BD14-82702501CCFE}"/>
                </a:ext>
              </a:extLst>
            </p:cNvPr>
            <p:cNvSpPr/>
            <p:nvPr/>
          </p:nvSpPr>
          <p:spPr>
            <a:xfrm>
              <a:off x="2466000" y="3438000"/>
              <a:ext cx="2466000" cy="1710000"/>
            </a:xfrm>
            <a:prstGeom prst="roundRect">
              <a:avLst>
                <a:gd name="adj" fmla="val 5578"/>
              </a:avLst>
            </a:prstGeom>
            <a:solidFill>
              <a:srgbClr val="7B5EF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500" b="1" dirty="0" err="1">
                  <a:latin typeface="Bradley Hand ITC" panose="03070402050302030203" pitchFamily="66" charset="77"/>
                  <a:cs typeface="Jokerman" panose="020F0502020204030204" pitchFamily="34" charset="0"/>
                </a:rPr>
                <a:t>Uiterlijken</a:t>
              </a:r>
              <a:r>
                <a:rPr lang="nl-NL" sz="1500" b="1" dirty="0">
                  <a:latin typeface="Bradley Hand ITC" panose="03070402050302030203" pitchFamily="66" charset="77"/>
                  <a:cs typeface="Jokerman" panose="020F0502020204030204" pitchFamily="34" charset="0"/>
                </a:rPr>
                <a:t> en praten</a:t>
              </a:r>
            </a:p>
          </p:txBody>
        </p:sp>
        <p:sp>
          <p:nvSpPr>
            <p:cNvPr id="160" name="Afgeronde rechthoek 159">
              <a:extLst>
                <a:ext uri="{FF2B5EF4-FFF2-40B4-BE49-F238E27FC236}">
                  <a16:creationId xmlns:a16="http://schemas.microsoft.com/office/drawing/2014/main" id="{D873A3C6-85E0-4B45-A7A9-815E1E8D0F48}"/>
                </a:ext>
              </a:extLst>
            </p:cNvPr>
            <p:cNvSpPr/>
            <p:nvPr/>
          </p:nvSpPr>
          <p:spPr>
            <a:xfrm>
              <a:off x="2509200" y="3798000"/>
              <a:ext cx="2376000" cy="1260000"/>
            </a:xfrm>
            <a:prstGeom prst="roundRect">
              <a:avLst>
                <a:gd name="adj" fmla="val 5578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1" name="Afgeronde rechthoek 160">
              <a:extLst>
                <a:ext uri="{FF2B5EF4-FFF2-40B4-BE49-F238E27FC236}">
                  <a16:creationId xmlns:a16="http://schemas.microsoft.com/office/drawing/2014/main" id="{1DA46747-7343-7C4D-822D-643F4B488541}"/>
                </a:ext>
              </a:extLst>
            </p:cNvPr>
            <p:cNvSpPr/>
            <p:nvPr/>
          </p:nvSpPr>
          <p:spPr>
            <a:xfrm>
              <a:off x="2466000" y="5146346"/>
              <a:ext cx="2466000" cy="1711654"/>
            </a:xfrm>
            <a:prstGeom prst="roundRect">
              <a:avLst>
                <a:gd name="adj" fmla="val 5578"/>
              </a:avLst>
            </a:prstGeom>
            <a:solidFill>
              <a:srgbClr val="7B5EF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500" b="1" dirty="0" err="1">
                  <a:latin typeface="Bradley Hand ITC" panose="03070402050302030203" pitchFamily="66" charset="77"/>
                  <a:cs typeface="Jokerman" panose="020F0502020204030204" pitchFamily="34" charset="0"/>
                </a:rPr>
                <a:t>Uiterlijken</a:t>
              </a:r>
              <a:r>
                <a:rPr lang="nl-NL" sz="1500" b="1" dirty="0">
                  <a:latin typeface="Bradley Hand ITC" panose="03070402050302030203" pitchFamily="66" charset="77"/>
                  <a:cs typeface="Jokerman" panose="020F0502020204030204" pitchFamily="34" charset="0"/>
                </a:rPr>
                <a:t> en praten</a:t>
              </a:r>
            </a:p>
          </p:txBody>
        </p:sp>
        <p:sp>
          <p:nvSpPr>
            <p:cNvPr id="162" name="Afgeronde rechthoek 161">
              <a:extLst>
                <a:ext uri="{FF2B5EF4-FFF2-40B4-BE49-F238E27FC236}">
                  <a16:creationId xmlns:a16="http://schemas.microsoft.com/office/drawing/2014/main" id="{2AF4E346-B4AE-C24E-9CC5-E72D0B87D38D}"/>
                </a:ext>
              </a:extLst>
            </p:cNvPr>
            <p:cNvSpPr/>
            <p:nvPr/>
          </p:nvSpPr>
          <p:spPr>
            <a:xfrm>
              <a:off x="2509200" y="5508000"/>
              <a:ext cx="2376000" cy="1260000"/>
            </a:xfrm>
            <a:prstGeom prst="roundRect">
              <a:avLst>
                <a:gd name="adj" fmla="val 5578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63" name="Afbeelding 162">
              <a:extLst>
                <a:ext uri="{FF2B5EF4-FFF2-40B4-BE49-F238E27FC236}">
                  <a16:creationId xmlns:a16="http://schemas.microsoft.com/office/drawing/2014/main" id="{732D6686-7C83-EE4A-9BF9-EB407BD77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45200" y="4237200"/>
              <a:ext cx="2297176" cy="533400"/>
            </a:xfrm>
            <a:prstGeom prst="rect">
              <a:avLst/>
            </a:prstGeom>
          </p:spPr>
        </p:pic>
        <p:pic>
          <p:nvPicPr>
            <p:cNvPr id="164" name="Afbeelding 163">
              <a:extLst>
                <a:ext uri="{FF2B5EF4-FFF2-40B4-BE49-F238E27FC236}">
                  <a16:creationId xmlns:a16="http://schemas.microsoft.com/office/drawing/2014/main" id="{46E5D919-D44B-F940-9225-A9F6FFE5F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45200" y="5947200"/>
              <a:ext cx="2297176" cy="533400"/>
            </a:xfrm>
            <a:prstGeom prst="rect">
              <a:avLst/>
            </a:prstGeom>
          </p:spPr>
        </p:pic>
        <p:sp>
          <p:nvSpPr>
            <p:cNvPr id="166" name="Afgeronde rechthoek 165">
              <a:extLst>
                <a:ext uri="{FF2B5EF4-FFF2-40B4-BE49-F238E27FC236}">
                  <a16:creationId xmlns:a16="http://schemas.microsoft.com/office/drawing/2014/main" id="{FF8321EA-FEFF-8147-9648-7B83CC6901E5}"/>
                </a:ext>
              </a:extLst>
            </p:cNvPr>
            <p:cNvSpPr/>
            <p:nvPr/>
          </p:nvSpPr>
          <p:spPr>
            <a:xfrm>
              <a:off x="4932000" y="3438000"/>
              <a:ext cx="2466000" cy="1710000"/>
            </a:xfrm>
            <a:prstGeom prst="roundRect">
              <a:avLst>
                <a:gd name="adj" fmla="val 5578"/>
              </a:avLst>
            </a:prstGeom>
            <a:solidFill>
              <a:srgbClr val="7B5EF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500" b="1" dirty="0" err="1">
                  <a:latin typeface="Bradley Hand ITC" panose="03070402050302030203" pitchFamily="66" charset="77"/>
                  <a:cs typeface="Jokerman" panose="020F0502020204030204" pitchFamily="34" charset="0"/>
                </a:rPr>
                <a:t>Uiterlijken</a:t>
              </a:r>
              <a:r>
                <a:rPr lang="nl-NL" sz="1500" b="1" dirty="0">
                  <a:latin typeface="Bradley Hand ITC" panose="03070402050302030203" pitchFamily="66" charset="77"/>
                  <a:cs typeface="Jokerman" panose="020F0502020204030204" pitchFamily="34" charset="0"/>
                </a:rPr>
                <a:t> en praten</a:t>
              </a:r>
            </a:p>
          </p:txBody>
        </p:sp>
        <p:sp>
          <p:nvSpPr>
            <p:cNvPr id="167" name="Afgeronde rechthoek 166">
              <a:extLst>
                <a:ext uri="{FF2B5EF4-FFF2-40B4-BE49-F238E27FC236}">
                  <a16:creationId xmlns:a16="http://schemas.microsoft.com/office/drawing/2014/main" id="{3AE4F6C5-5843-E04D-92C2-57DD5F131F8E}"/>
                </a:ext>
              </a:extLst>
            </p:cNvPr>
            <p:cNvSpPr/>
            <p:nvPr/>
          </p:nvSpPr>
          <p:spPr>
            <a:xfrm>
              <a:off x="4975200" y="3798000"/>
              <a:ext cx="2376000" cy="1260000"/>
            </a:xfrm>
            <a:prstGeom prst="roundRect">
              <a:avLst>
                <a:gd name="adj" fmla="val 5578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8" name="Afgeronde rechthoek 167">
              <a:extLst>
                <a:ext uri="{FF2B5EF4-FFF2-40B4-BE49-F238E27FC236}">
                  <a16:creationId xmlns:a16="http://schemas.microsoft.com/office/drawing/2014/main" id="{75915985-BDB0-FF49-906A-EE643163FB8A}"/>
                </a:ext>
              </a:extLst>
            </p:cNvPr>
            <p:cNvSpPr/>
            <p:nvPr/>
          </p:nvSpPr>
          <p:spPr>
            <a:xfrm>
              <a:off x="4932000" y="5146346"/>
              <a:ext cx="2466000" cy="1711654"/>
            </a:xfrm>
            <a:prstGeom prst="roundRect">
              <a:avLst>
                <a:gd name="adj" fmla="val 5578"/>
              </a:avLst>
            </a:prstGeom>
            <a:solidFill>
              <a:srgbClr val="7B5EF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500" b="1" dirty="0" err="1">
                  <a:latin typeface="Bradley Hand ITC" panose="03070402050302030203" pitchFamily="66" charset="77"/>
                  <a:cs typeface="Jokerman" panose="020F0502020204030204" pitchFamily="34" charset="0"/>
                </a:rPr>
                <a:t>Uiterlijken</a:t>
              </a:r>
              <a:r>
                <a:rPr lang="nl-NL" sz="1500" b="1" dirty="0">
                  <a:latin typeface="Bradley Hand ITC" panose="03070402050302030203" pitchFamily="66" charset="77"/>
                  <a:cs typeface="Jokerman" panose="020F0502020204030204" pitchFamily="34" charset="0"/>
                </a:rPr>
                <a:t> en praten</a:t>
              </a:r>
            </a:p>
          </p:txBody>
        </p:sp>
        <p:sp>
          <p:nvSpPr>
            <p:cNvPr id="169" name="Afgeronde rechthoek 168">
              <a:extLst>
                <a:ext uri="{FF2B5EF4-FFF2-40B4-BE49-F238E27FC236}">
                  <a16:creationId xmlns:a16="http://schemas.microsoft.com/office/drawing/2014/main" id="{1B1CFE29-0B01-504D-A553-3D2C21CF1348}"/>
                </a:ext>
              </a:extLst>
            </p:cNvPr>
            <p:cNvSpPr/>
            <p:nvPr/>
          </p:nvSpPr>
          <p:spPr>
            <a:xfrm>
              <a:off x="4975200" y="5508000"/>
              <a:ext cx="2376000" cy="1260000"/>
            </a:xfrm>
            <a:prstGeom prst="roundRect">
              <a:avLst>
                <a:gd name="adj" fmla="val 5578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70" name="Afbeelding 169">
              <a:extLst>
                <a:ext uri="{FF2B5EF4-FFF2-40B4-BE49-F238E27FC236}">
                  <a16:creationId xmlns:a16="http://schemas.microsoft.com/office/drawing/2014/main" id="{C86F5A8A-48B3-E646-A63A-C9E1D0FD6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1200" y="4237200"/>
              <a:ext cx="2297176" cy="533400"/>
            </a:xfrm>
            <a:prstGeom prst="rect">
              <a:avLst/>
            </a:prstGeom>
          </p:spPr>
        </p:pic>
        <p:pic>
          <p:nvPicPr>
            <p:cNvPr id="171" name="Afbeelding 170">
              <a:extLst>
                <a:ext uri="{FF2B5EF4-FFF2-40B4-BE49-F238E27FC236}">
                  <a16:creationId xmlns:a16="http://schemas.microsoft.com/office/drawing/2014/main" id="{7C215E10-B76C-E344-9C88-678CEF6F1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1200" y="5947200"/>
              <a:ext cx="2297176" cy="533400"/>
            </a:xfrm>
            <a:prstGeom prst="rect">
              <a:avLst/>
            </a:prstGeom>
          </p:spPr>
        </p:pic>
        <p:sp>
          <p:nvSpPr>
            <p:cNvPr id="173" name="Afgeronde rechthoek 172">
              <a:extLst>
                <a:ext uri="{FF2B5EF4-FFF2-40B4-BE49-F238E27FC236}">
                  <a16:creationId xmlns:a16="http://schemas.microsoft.com/office/drawing/2014/main" id="{80F3F75B-997D-9F42-8CD3-9126D49E075D}"/>
                </a:ext>
              </a:extLst>
            </p:cNvPr>
            <p:cNvSpPr/>
            <p:nvPr/>
          </p:nvSpPr>
          <p:spPr>
            <a:xfrm>
              <a:off x="7398000" y="3438000"/>
              <a:ext cx="2466000" cy="1710000"/>
            </a:xfrm>
            <a:prstGeom prst="roundRect">
              <a:avLst>
                <a:gd name="adj" fmla="val 5578"/>
              </a:avLst>
            </a:prstGeom>
            <a:solidFill>
              <a:srgbClr val="7B5EF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500" b="1" dirty="0" err="1">
                  <a:latin typeface="Bradley Hand ITC" panose="03070402050302030203" pitchFamily="66" charset="77"/>
                  <a:cs typeface="Jokerman" panose="020F0502020204030204" pitchFamily="34" charset="0"/>
                </a:rPr>
                <a:t>Uiterlijken</a:t>
              </a:r>
              <a:r>
                <a:rPr lang="nl-NL" sz="1500" b="1" dirty="0">
                  <a:latin typeface="Bradley Hand ITC" panose="03070402050302030203" pitchFamily="66" charset="77"/>
                  <a:cs typeface="Jokerman" panose="020F0502020204030204" pitchFamily="34" charset="0"/>
                </a:rPr>
                <a:t> en praten</a:t>
              </a:r>
            </a:p>
          </p:txBody>
        </p:sp>
        <p:sp>
          <p:nvSpPr>
            <p:cNvPr id="174" name="Afgeronde rechthoek 173">
              <a:extLst>
                <a:ext uri="{FF2B5EF4-FFF2-40B4-BE49-F238E27FC236}">
                  <a16:creationId xmlns:a16="http://schemas.microsoft.com/office/drawing/2014/main" id="{8B7AF934-C0A6-9A48-A594-878B05DA34FE}"/>
                </a:ext>
              </a:extLst>
            </p:cNvPr>
            <p:cNvSpPr/>
            <p:nvPr/>
          </p:nvSpPr>
          <p:spPr>
            <a:xfrm>
              <a:off x="7441200" y="3798000"/>
              <a:ext cx="2376000" cy="1260000"/>
            </a:xfrm>
            <a:prstGeom prst="roundRect">
              <a:avLst>
                <a:gd name="adj" fmla="val 5578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5" name="Afgeronde rechthoek 174">
              <a:extLst>
                <a:ext uri="{FF2B5EF4-FFF2-40B4-BE49-F238E27FC236}">
                  <a16:creationId xmlns:a16="http://schemas.microsoft.com/office/drawing/2014/main" id="{47F0D5F5-1942-A24B-82A3-AF180E029F7D}"/>
                </a:ext>
              </a:extLst>
            </p:cNvPr>
            <p:cNvSpPr/>
            <p:nvPr/>
          </p:nvSpPr>
          <p:spPr>
            <a:xfrm>
              <a:off x="7398000" y="5146346"/>
              <a:ext cx="2466000" cy="1711654"/>
            </a:xfrm>
            <a:prstGeom prst="roundRect">
              <a:avLst>
                <a:gd name="adj" fmla="val 5578"/>
              </a:avLst>
            </a:prstGeom>
            <a:solidFill>
              <a:srgbClr val="7B5EF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nl-NL" sz="1500" b="1" dirty="0" err="1">
                  <a:latin typeface="Bradley Hand ITC" panose="03070402050302030203" pitchFamily="66" charset="77"/>
                  <a:cs typeface="Jokerman" panose="020F0502020204030204" pitchFamily="34" charset="0"/>
                </a:rPr>
                <a:t>Uiterlijken</a:t>
              </a:r>
              <a:r>
                <a:rPr lang="nl-NL" sz="1500" b="1" dirty="0">
                  <a:latin typeface="Bradley Hand ITC" panose="03070402050302030203" pitchFamily="66" charset="77"/>
                  <a:cs typeface="Jokerman" panose="020F0502020204030204" pitchFamily="34" charset="0"/>
                </a:rPr>
                <a:t> en praten</a:t>
              </a:r>
            </a:p>
          </p:txBody>
        </p:sp>
        <p:sp>
          <p:nvSpPr>
            <p:cNvPr id="176" name="Afgeronde rechthoek 175">
              <a:extLst>
                <a:ext uri="{FF2B5EF4-FFF2-40B4-BE49-F238E27FC236}">
                  <a16:creationId xmlns:a16="http://schemas.microsoft.com/office/drawing/2014/main" id="{E5844985-4AF4-5B48-92FD-1B7B6723E3B0}"/>
                </a:ext>
              </a:extLst>
            </p:cNvPr>
            <p:cNvSpPr/>
            <p:nvPr/>
          </p:nvSpPr>
          <p:spPr>
            <a:xfrm>
              <a:off x="7441200" y="5508000"/>
              <a:ext cx="2376000" cy="1260000"/>
            </a:xfrm>
            <a:prstGeom prst="roundRect">
              <a:avLst>
                <a:gd name="adj" fmla="val 5578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77" name="Afbeelding 176">
              <a:extLst>
                <a:ext uri="{FF2B5EF4-FFF2-40B4-BE49-F238E27FC236}">
                  <a16:creationId xmlns:a16="http://schemas.microsoft.com/office/drawing/2014/main" id="{A3AB866A-5E37-1D4B-A36C-3FDDAAE0A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77200" y="4237200"/>
              <a:ext cx="2297176" cy="533400"/>
            </a:xfrm>
            <a:prstGeom prst="rect">
              <a:avLst/>
            </a:prstGeom>
          </p:spPr>
        </p:pic>
        <p:pic>
          <p:nvPicPr>
            <p:cNvPr id="178" name="Afbeelding 177">
              <a:extLst>
                <a:ext uri="{FF2B5EF4-FFF2-40B4-BE49-F238E27FC236}">
                  <a16:creationId xmlns:a16="http://schemas.microsoft.com/office/drawing/2014/main" id="{F8C77C23-BAE0-694A-B1FD-879382F4E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77200" y="5947200"/>
              <a:ext cx="2297176" cy="533400"/>
            </a:xfrm>
            <a:prstGeom prst="rect">
              <a:avLst/>
            </a:prstGeom>
          </p:spPr>
        </p:pic>
        <p:sp>
          <p:nvSpPr>
            <p:cNvPr id="181" name="Afgeronde rechthoek 180">
              <a:extLst>
                <a:ext uri="{FF2B5EF4-FFF2-40B4-BE49-F238E27FC236}">
                  <a16:creationId xmlns:a16="http://schemas.microsoft.com/office/drawing/2014/main" id="{6EB87D29-BD3B-4E4F-8C6C-BAE2B16A58B1}"/>
                </a:ext>
              </a:extLst>
            </p:cNvPr>
            <p:cNvSpPr/>
            <p:nvPr/>
          </p:nvSpPr>
          <p:spPr>
            <a:xfrm>
              <a:off x="973729" y="4346254"/>
              <a:ext cx="720000" cy="24114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713C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nl-NL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Jippie!</a:t>
              </a:r>
            </a:p>
          </p:txBody>
        </p:sp>
        <p:sp>
          <p:nvSpPr>
            <p:cNvPr id="182" name="Tekstvak 181">
              <a:extLst>
                <a:ext uri="{FF2B5EF4-FFF2-40B4-BE49-F238E27FC236}">
                  <a16:creationId xmlns:a16="http://schemas.microsoft.com/office/drawing/2014/main" id="{7BADF59B-D3B5-B44C-ACCE-76F2CF937B46}"/>
                </a:ext>
              </a:extLst>
            </p:cNvPr>
            <p:cNvSpPr txBox="1"/>
            <p:nvPr/>
          </p:nvSpPr>
          <p:spPr>
            <a:xfrm>
              <a:off x="529866" y="4341182"/>
              <a:ext cx="4395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roep</a:t>
              </a:r>
            </a:p>
          </p:txBody>
        </p:sp>
        <p:sp>
          <p:nvSpPr>
            <p:cNvPr id="60" name="Tekstvak 59">
              <a:extLst>
                <a:ext uri="{FF2B5EF4-FFF2-40B4-BE49-F238E27FC236}">
                  <a16:creationId xmlns:a16="http://schemas.microsoft.com/office/drawing/2014/main" id="{B27D8B1A-79AA-5547-9F65-3F9AEFDFB748}"/>
                </a:ext>
              </a:extLst>
            </p:cNvPr>
            <p:cNvSpPr txBox="1"/>
            <p:nvPr/>
          </p:nvSpPr>
          <p:spPr>
            <a:xfrm>
              <a:off x="242825" y="6053718"/>
              <a:ext cx="1095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leg een hand op</a:t>
              </a:r>
            </a:p>
          </p:txBody>
        </p:sp>
        <p:sp>
          <p:nvSpPr>
            <p:cNvPr id="61" name="Tekstvak 60">
              <a:extLst>
                <a:ext uri="{FF2B5EF4-FFF2-40B4-BE49-F238E27FC236}">
                  <a16:creationId xmlns:a16="http://schemas.microsoft.com/office/drawing/2014/main" id="{DAD386DB-6E8C-644B-82C5-F38E41D4B78E}"/>
                </a:ext>
              </a:extLst>
            </p:cNvPr>
            <p:cNvSpPr txBox="1"/>
            <p:nvPr/>
          </p:nvSpPr>
          <p:spPr>
            <a:xfrm>
              <a:off x="2683125" y="4368432"/>
              <a:ext cx="1095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leg een hand op</a:t>
              </a:r>
            </a:p>
          </p:txBody>
        </p:sp>
        <p:sp>
          <p:nvSpPr>
            <p:cNvPr id="63" name="Afgeronde rechthoek 62">
              <a:extLst>
                <a:ext uri="{FF2B5EF4-FFF2-40B4-BE49-F238E27FC236}">
                  <a16:creationId xmlns:a16="http://schemas.microsoft.com/office/drawing/2014/main" id="{5DAA0176-4F82-F547-8382-F512B204BA14}"/>
                </a:ext>
              </a:extLst>
            </p:cNvPr>
            <p:cNvSpPr/>
            <p:nvPr/>
          </p:nvSpPr>
          <p:spPr>
            <a:xfrm>
              <a:off x="1344213" y="6066957"/>
              <a:ext cx="720000" cy="24114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713C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nl-NL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je Hoofd</a:t>
              </a:r>
            </a:p>
          </p:txBody>
        </p:sp>
        <p:sp>
          <p:nvSpPr>
            <p:cNvPr id="68" name="Tekstvak 67">
              <a:extLst>
                <a:ext uri="{FF2B5EF4-FFF2-40B4-BE49-F238E27FC236}">
                  <a16:creationId xmlns:a16="http://schemas.microsoft.com/office/drawing/2014/main" id="{0C70FFF3-A3ED-8B45-9471-F7D2910DAC72}"/>
                </a:ext>
              </a:extLst>
            </p:cNvPr>
            <p:cNvSpPr txBox="1"/>
            <p:nvPr/>
          </p:nvSpPr>
          <p:spPr>
            <a:xfrm>
              <a:off x="2695482" y="6066957"/>
              <a:ext cx="1229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leg een hand op je</a:t>
              </a:r>
            </a:p>
          </p:txBody>
        </p:sp>
        <p:sp>
          <p:nvSpPr>
            <p:cNvPr id="69" name="Afgeronde rechthoek 68">
              <a:extLst>
                <a:ext uri="{FF2B5EF4-FFF2-40B4-BE49-F238E27FC236}">
                  <a16:creationId xmlns:a16="http://schemas.microsoft.com/office/drawing/2014/main" id="{AD2D83E3-FFD6-3E48-AB2A-6077BA32F246}"/>
                </a:ext>
              </a:extLst>
            </p:cNvPr>
            <p:cNvSpPr/>
            <p:nvPr/>
          </p:nvSpPr>
          <p:spPr>
            <a:xfrm>
              <a:off x="3907800" y="6066957"/>
              <a:ext cx="720000" cy="24114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713C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nl-NL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je buik</a:t>
              </a:r>
            </a:p>
          </p:txBody>
        </p:sp>
        <p:sp>
          <p:nvSpPr>
            <p:cNvPr id="70" name="Afgeronde rechthoek 69">
              <a:extLst>
                <a:ext uri="{FF2B5EF4-FFF2-40B4-BE49-F238E27FC236}">
                  <a16:creationId xmlns:a16="http://schemas.microsoft.com/office/drawing/2014/main" id="{B25EF820-0901-1D4D-9092-FD621CF7C902}"/>
                </a:ext>
              </a:extLst>
            </p:cNvPr>
            <p:cNvSpPr/>
            <p:nvPr/>
          </p:nvSpPr>
          <p:spPr>
            <a:xfrm>
              <a:off x="3809140" y="4360960"/>
              <a:ext cx="720000" cy="24114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713C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nl-NL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 tafel</a:t>
              </a:r>
            </a:p>
          </p:txBody>
        </p:sp>
        <p:sp>
          <p:nvSpPr>
            <p:cNvPr id="71" name="Afgeronde rechthoek 70">
              <a:extLst>
                <a:ext uri="{FF2B5EF4-FFF2-40B4-BE49-F238E27FC236}">
                  <a16:creationId xmlns:a16="http://schemas.microsoft.com/office/drawing/2014/main" id="{DC981C24-172C-D043-AB95-239D99F2A6CE}"/>
                </a:ext>
              </a:extLst>
            </p:cNvPr>
            <p:cNvSpPr/>
            <p:nvPr/>
          </p:nvSpPr>
          <p:spPr>
            <a:xfrm>
              <a:off x="5936886" y="4360960"/>
              <a:ext cx="720000" cy="24114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713C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nl-NL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Stop!</a:t>
              </a:r>
            </a:p>
          </p:txBody>
        </p:sp>
        <p:sp>
          <p:nvSpPr>
            <p:cNvPr id="72" name="Tekstvak 71">
              <a:extLst>
                <a:ext uri="{FF2B5EF4-FFF2-40B4-BE49-F238E27FC236}">
                  <a16:creationId xmlns:a16="http://schemas.microsoft.com/office/drawing/2014/main" id="{B194929F-83B4-A449-845D-07768017B3E6}"/>
                </a:ext>
              </a:extLst>
            </p:cNvPr>
            <p:cNvSpPr txBox="1"/>
            <p:nvPr/>
          </p:nvSpPr>
          <p:spPr>
            <a:xfrm>
              <a:off x="5493023" y="4355888"/>
              <a:ext cx="4395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roep</a:t>
              </a:r>
            </a:p>
          </p:txBody>
        </p:sp>
        <p:sp>
          <p:nvSpPr>
            <p:cNvPr id="83" name="Tekstvak 82">
              <a:extLst>
                <a:ext uri="{FF2B5EF4-FFF2-40B4-BE49-F238E27FC236}">
                  <a16:creationId xmlns:a16="http://schemas.microsoft.com/office/drawing/2014/main" id="{0AAB5930-25A0-5745-9184-CDA1BD767B74}"/>
                </a:ext>
              </a:extLst>
            </p:cNvPr>
            <p:cNvSpPr txBox="1"/>
            <p:nvPr/>
          </p:nvSpPr>
          <p:spPr>
            <a:xfrm>
              <a:off x="5342360" y="6055688"/>
              <a:ext cx="3706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kijk</a:t>
              </a:r>
            </a:p>
          </p:txBody>
        </p:sp>
        <p:sp>
          <p:nvSpPr>
            <p:cNvPr id="84" name="Afgeronde rechthoek 83">
              <a:extLst>
                <a:ext uri="{FF2B5EF4-FFF2-40B4-BE49-F238E27FC236}">
                  <a16:creationId xmlns:a16="http://schemas.microsoft.com/office/drawing/2014/main" id="{C15567F2-8486-6F43-BCF1-5365A58B3D42}"/>
                </a:ext>
              </a:extLst>
            </p:cNvPr>
            <p:cNvSpPr/>
            <p:nvPr/>
          </p:nvSpPr>
          <p:spPr>
            <a:xfrm>
              <a:off x="5805000" y="6069306"/>
              <a:ext cx="720000" cy="24114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713C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nl-NL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boos</a:t>
              </a:r>
            </a:p>
          </p:txBody>
        </p:sp>
        <p:sp>
          <p:nvSpPr>
            <p:cNvPr id="85" name="Tekstvak 84">
              <a:extLst>
                <a:ext uri="{FF2B5EF4-FFF2-40B4-BE49-F238E27FC236}">
                  <a16:creationId xmlns:a16="http://schemas.microsoft.com/office/drawing/2014/main" id="{4A5C0E37-FC9C-7444-A17C-17B9CA39DB55}"/>
                </a:ext>
              </a:extLst>
            </p:cNvPr>
            <p:cNvSpPr txBox="1"/>
            <p:nvPr/>
          </p:nvSpPr>
          <p:spPr>
            <a:xfrm>
              <a:off x="7826789" y="4342270"/>
              <a:ext cx="3706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kijk</a:t>
              </a:r>
            </a:p>
          </p:txBody>
        </p:sp>
        <p:sp>
          <p:nvSpPr>
            <p:cNvPr id="86" name="Afgeronde rechthoek 85">
              <a:extLst>
                <a:ext uri="{FF2B5EF4-FFF2-40B4-BE49-F238E27FC236}">
                  <a16:creationId xmlns:a16="http://schemas.microsoft.com/office/drawing/2014/main" id="{172EBB55-BFF0-0447-8F66-466537EC1922}"/>
                </a:ext>
              </a:extLst>
            </p:cNvPr>
            <p:cNvSpPr/>
            <p:nvPr/>
          </p:nvSpPr>
          <p:spPr>
            <a:xfrm>
              <a:off x="8289429" y="4355888"/>
              <a:ext cx="720000" cy="24114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713C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nl-NL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verdrietig</a:t>
              </a:r>
            </a:p>
          </p:txBody>
        </p:sp>
        <p:sp>
          <p:nvSpPr>
            <p:cNvPr id="87" name="Tekstvak 86">
              <a:extLst>
                <a:ext uri="{FF2B5EF4-FFF2-40B4-BE49-F238E27FC236}">
                  <a16:creationId xmlns:a16="http://schemas.microsoft.com/office/drawing/2014/main" id="{0815DB09-3841-F14E-9D11-80D1B9005718}"/>
                </a:ext>
              </a:extLst>
            </p:cNvPr>
            <p:cNvSpPr txBox="1"/>
            <p:nvPr/>
          </p:nvSpPr>
          <p:spPr>
            <a:xfrm>
              <a:off x="7993667" y="6062694"/>
              <a:ext cx="3706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kijk</a:t>
              </a:r>
            </a:p>
          </p:txBody>
        </p:sp>
        <p:sp>
          <p:nvSpPr>
            <p:cNvPr id="88" name="Afgeronde rechthoek 87">
              <a:extLst>
                <a:ext uri="{FF2B5EF4-FFF2-40B4-BE49-F238E27FC236}">
                  <a16:creationId xmlns:a16="http://schemas.microsoft.com/office/drawing/2014/main" id="{127C8F9D-C79B-3148-A028-951CD51D0CE3}"/>
                </a:ext>
              </a:extLst>
            </p:cNvPr>
            <p:cNvSpPr/>
            <p:nvPr/>
          </p:nvSpPr>
          <p:spPr>
            <a:xfrm>
              <a:off x="8456307" y="6076312"/>
              <a:ext cx="720000" cy="24114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713C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nl-NL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blij</a:t>
              </a:r>
            </a:p>
          </p:txBody>
        </p:sp>
      </p:grpSp>
      <p:sp>
        <p:nvSpPr>
          <p:cNvPr id="89" name="Tekstvak 88">
            <a:extLst>
              <a:ext uri="{FF2B5EF4-FFF2-40B4-BE49-F238E27FC236}">
                <a16:creationId xmlns:a16="http://schemas.microsoft.com/office/drawing/2014/main" id="{8FF9E39E-2629-CB44-9F66-0111D1928AA0}"/>
              </a:ext>
            </a:extLst>
          </p:cNvPr>
          <p:cNvSpPr txBox="1"/>
          <p:nvPr/>
        </p:nvSpPr>
        <p:spPr>
          <a:xfrm>
            <a:off x="2621316" y="886108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stamp</a:t>
            </a:r>
          </a:p>
        </p:txBody>
      </p:sp>
      <p:sp>
        <p:nvSpPr>
          <p:cNvPr id="90" name="Tekstvak 89">
            <a:extLst>
              <a:ext uri="{FF2B5EF4-FFF2-40B4-BE49-F238E27FC236}">
                <a16:creationId xmlns:a16="http://schemas.microsoft.com/office/drawing/2014/main" id="{A85CDAFF-B94E-C444-A925-0F09846E8CCD}"/>
              </a:ext>
            </a:extLst>
          </p:cNvPr>
          <p:cNvSpPr txBox="1"/>
          <p:nvPr/>
        </p:nvSpPr>
        <p:spPr>
          <a:xfrm>
            <a:off x="3529194" y="889701"/>
            <a:ext cx="1233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keer met je voeten</a:t>
            </a:r>
          </a:p>
        </p:txBody>
      </p:sp>
      <p:sp>
        <p:nvSpPr>
          <p:cNvPr id="91" name="Afgeronde rechthoek 90">
            <a:extLst>
              <a:ext uri="{FF2B5EF4-FFF2-40B4-BE49-F238E27FC236}">
                <a16:creationId xmlns:a16="http://schemas.microsoft.com/office/drawing/2014/main" id="{57779498-AE12-7449-8DD0-D4DB4353DF53}"/>
              </a:ext>
            </a:extLst>
          </p:cNvPr>
          <p:cNvSpPr/>
          <p:nvPr/>
        </p:nvSpPr>
        <p:spPr>
          <a:xfrm>
            <a:off x="3165874" y="893724"/>
            <a:ext cx="288000" cy="24114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336A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2" name="Tekstvak 91">
            <a:extLst>
              <a:ext uri="{FF2B5EF4-FFF2-40B4-BE49-F238E27FC236}">
                <a16:creationId xmlns:a16="http://schemas.microsoft.com/office/drawing/2014/main" id="{1FDA6A0E-6457-104E-A5F1-6B8A694F1AC8}"/>
              </a:ext>
            </a:extLst>
          </p:cNvPr>
          <p:cNvSpPr txBox="1"/>
          <p:nvPr/>
        </p:nvSpPr>
        <p:spPr>
          <a:xfrm>
            <a:off x="5089381" y="890000"/>
            <a:ext cx="6303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beweeg</a:t>
            </a:r>
          </a:p>
        </p:txBody>
      </p:sp>
      <p:sp>
        <p:nvSpPr>
          <p:cNvPr id="93" name="Tekstvak 92">
            <a:extLst>
              <a:ext uri="{FF2B5EF4-FFF2-40B4-BE49-F238E27FC236}">
                <a16:creationId xmlns:a16="http://schemas.microsoft.com/office/drawing/2014/main" id="{AEB0F798-7FE1-3746-836F-A01E67E5DA09}"/>
              </a:ext>
            </a:extLst>
          </p:cNvPr>
          <p:cNvSpPr txBox="1"/>
          <p:nvPr/>
        </p:nvSpPr>
        <p:spPr>
          <a:xfrm>
            <a:off x="5997259" y="893593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keer heen-en-weer</a:t>
            </a:r>
          </a:p>
        </p:txBody>
      </p:sp>
      <p:sp>
        <p:nvSpPr>
          <p:cNvPr id="94" name="Afgeronde rechthoek 93">
            <a:extLst>
              <a:ext uri="{FF2B5EF4-FFF2-40B4-BE49-F238E27FC236}">
                <a16:creationId xmlns:a16="http://schemas.microsoft.com/office/drawing/2014/main" id="{E50EBD55-1B5F-8246-B232-38F6EBF082F1}"/>
              </a:ext>
            </a:extLst>
          </p:cNvPr>
          <p:cNvSpPr/>
          <p:nvPr/>
        </p:nvSpPr>
        <p:spPr>
          <a:xfrm>
            <a:off x="5695724" y="897616"/>
            <a:ext cx="288000" cy="24114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336A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5" name="Tekstvak 94">
            <a:extLst>
              <a:ext uri="{FF2B5EF4-FFF2-40B4-BE49-F238E27FC236}">
                <a16:creationId xmlns:a16="http://schemas.microsoft.com/office/drawing/2014/main" id="{F926565F-84C3-3946-B630-DA9B70C5E915}"/>
              </a:ext>
            </a:extLst>
          </p:cNvPr>
          <p:cNvSpPr txBox="1"/>
          <p:nvPr/>
        </p:nvSpPr>
        <p:spPr>
          <a:xfrm>
            <a:off x="7523090" y="894023"/>
            <a:ext cx="370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kijk</a:t>
            </a:r>
          </a:p>
        </p:txBody>
      </p:sp>
      <p:sp>
        <p:nvSpPr>
          <p:cNvPr id="96" name="Tekstvak 95">
            <a:extLst>
              <a:ext uri="{FF2B5EF4-FFF2-40B4-BE49-F238E27FC236}">
                <a16:creationId xmlns:a16="http://schemas.microsoft.com/office/drawing/2014/main" id="{D80C7677-DC4F-AB49-AC2E-6E403E781A23}"/>
              </a:ext>
            </a:extLst>
          </p:cNvPr>
          <p:cNvSpPr txBox="1"/>
          <p:nvPr/>
        </p:nvSpPr>
        <p:spPr>
          <a:xfrm>
            <a:off x="8118227" y="888652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keer naar links en rechts</a:t>
            </a:r>
          </a:p>
        </p:txBody>
      </p:sp>
      <p:sp>
        <p:nvSpPr>
          <p:cNvPr id="97" name="Afgeronde rechthoek 96">
            <a:extLst>
              <a:ext uri="{FF2B5EF4-FFF2-40B4-BE49-F238E27FC236}">
                <a16:creationId xmlns:a16="http://schemas.microsoft.com/office/drawing/2014/main" id="{1FAB05D2-1BCD-8849-975A-1C854FA2178F}"/>
              </a:ext>
            </a:extLst>
          </p:cNvPr>
          <p:cNvSpPr/>
          <p:nvPr/>
        </p:nvSpPr>
        <p:spPr>
          <a:xfrm>
            <a:off x="7830227" y="902688"/>
            <a:ext cx="288000" cy="24114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336A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8559973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1481</TotalTime>
  <Words>526</Words>
  <Application>Microsoft Macintosh PowerPoint</Application>
  <PresentationFormat>A4 (210 x 297 mm)</PresentationFormat>
  <Paragraphs>219</Paragraphs>
  <Slides>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0" baseType="lpstr">
      <vt:lpstr>Arial</vt:lpstr>
      <vt:lpstr>Bradley Hand ITC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Brattinga, Marco</dc:creator>
  <cp:lastModifiedBy>Brattinga, Marco</cp:lastModifiedBy>
  <cp:revision>62</cp:revision>
  <cp:lastPrinted>2019-07-08T08:40:09Z</cp:lastPrinted>
  <dcterms:created xsi:type="dcterms:W3CDTF">2019-03-31T08:01:53Z</dcterms:created>
  <dcterms:modified xsi:type="dcterms:W3CDTF">2019-07-08T08:40:54Z</dcterms:modified>
</cp:coreProperties>
</file>